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62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55.xml"/>
  <Override ContentType="application/vnd.openxmlformats-officedocument.presentationml.slideLayout+xml" PartName="/ppt/slideLayouts/slideLayout61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64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60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65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66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67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59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6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5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63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58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715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</p:sldIdLst>
  <p:sldSz cy="5143500" cx="9144000"/>
  <p:notesSz cx="6858000" cy="9144000"/>
  <p:embeddedFontLst>
    <p:embeddedFont>
      <p:font typeface="Proxima Nova"/>
      <p:regular r:id="rId21"/>
      <p:bold r:id="rId22"/>
      <p:italic r:id="rId23"/>
      <p:boldItalic r:id="rId24"/>
    </p:embeddedFont>
    <p:embeddedFont>
      <p:font typeface="Montserrat"/>
      <p:regular r:id="rId25"/>
      <p:bold r:id="rId26"/>
      <p:italic r:id="rId27"/>
      <p:boldItalic r:id="rId28"/>
    </p:embeddedFont>
    <p:embeddedFont>
      <p:font typeface="Roboto Mono"/>
      <p:regular r:id="rId29"/>
      <p:bold r:id="rId30"/>
      <p:italic r:id="rId31"/>
      <p:boldItalic r:id="rId3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7B08E7E3-BA31-4123-B5F1-B2846601B43D}">
  <a:tblStyle styleId="{7B08E7E3-BA31-4123-B5F1-B2846601B43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font" Target="fonts/RobotoMono-italic.fntdata"/><Relationship Id="rId30" Type="http://schemas.openxmlformats.org/officeDocument/2006/relationships/font" Target="fonts/RobotoMono-bold.fntdata"/><Relationship Id="rId32" Type="http://schemas.openxmlformats.org/officeDocument/2006/relationships/font" Target="fonts/RobotoMono-boldItalic.fntdata"/><Relationship Id="rId20" Type="http://schemas.openxmlformats.org/officeDocument/2006/relationships/slide" Target="slides/slide14.xml"/><Relationship Id="rId22" Type="http://schemas.openxmlformats.org/officeDocument/2006/relationships/font" Target="fonts/ProximaNova-bold.fntdata"/><Relationship Id="rId21" Type="http://schemas.openxmlformats.org/officeDocument/2006/relationships/font" Target="fonts/ProximaNova-regular.fntdata"/><Relationship Id="rId24" Type="http://schemas.openxmlformats.org/officeDocument/2006/relationships/font" Target="fonts/ProximaNova-boldItalic.fntdata"/><Relationship Id="rId23" Type="http://schemas.openxmlformats.org/officeDocument/2006/relationships/font" Target="fonts/ProximaNova-italic.fntdata"/><Relationship Id="rId26" Type="http://schemas.openxmlformats.org/officeDocument/2006/relationships/font" Target="fonts/Montserrat-bold.fntdata"/><Relationship Id="rId25" Type="http://schemas.openxmlformats.org/officeDocument/2006/relationships/font" Target="fonts/Montserrat-regular.fntdata"/><Relationship Id="rId28" Type="http://schemas.openxmlformats.org/officeDocument/2006/relationships/font" Target="fonts/Montserrat-boldItalic.fntdata"/><Relationship Id="rId27" Type="http://schemas.openxmlformats.org/officeDocument/2006/relationships/font" Target="fonts/Montserrat-italic.fntdata"/><Relationship Id="rId29" Type="http://schemas.openxmlformats.org/officeDocument/2006/relationships/font" Target="fonts/RobotoMono-regular.fntdata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8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0" name="Google Shape;490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9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g38ebba9948e_0_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1" name="Google Shape;551;g38ebba9948e_0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6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g2f65fde39fd_0_5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8" name="Google Shape;558;g2f65fde39fd_0_5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2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g38ebba9948e_0_1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4" name="Google Shape;564;g38ebba9948e_0_1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9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g38ebba9948e_0_1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1" name="Google Shape;571;g38ebba9948e_0_1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7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g2f65fde39fd_0_5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9" name="Google Shape;579;g2f65fde39fd_0_5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4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g388f71945fb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6" name="Google Shape;496;g388f71945fb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0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g2f65fde39fd_0_5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2" name="Google Shape;502;g2f65fde39fd_0_5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6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g38ebba9948e_0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8" name="Google Shape;508;g38ebba9948e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3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g38ebba9948e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5" name="Google Shape;515;g38ebba9948e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2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g38ebba9948e_0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4" name="Google Shape;524;g38ebba9948e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0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g38ebba9948e_0_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2" name="Google Shape;532;g38ebba9948e_0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6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38ebba9948e_0_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38ebba9948e_0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2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g38ebba9948e_0_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4" name="Google Shape;544;g38ebba9948e_0_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g"/><Relationship Id="rId3" Type="http://schemas.openxmlformats.org/officeDocument/2006/relationships/image" Target="../media/image1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g"/><Relationship Id="rId3" Type="http://schemas.openxmlformats.org/officeDocument/2006/relationships/image" Target="../media/image2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1.jpg"/><Relationship Id="rId3" Type="http://schemas.openxmlformats.org/officeDocument/2006/relationships/image" Target="../media/image1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jpg"/><Relationship Id="rId3" Type="http://schemas.openxmlformats.org/officeDocument/2006/relationships/image" Target="../media/image1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g"/><Relationship Id="rId3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g"/><Relationship Id="rId3" Type="http://schemas.openxmlformats.org/officeDocument/2006/relationships/image" Target="../media/image2.png"/><Relationship Id="rId4" Type="http://schemas.openxmlformats.org/officeDocument/2006/relationships/image" Target="../media/image13.jpg"/><Relationship Id="rId5" Type="http://schemas.openxmlformats.org/officeDocument/2006/relationships/image" Target="../media/image1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g"/><Relationship Id="rId3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g"/><Relationship Id="rId3" Type="http://schemas.openxmlformats.org/officeDocument/2006/relationships/image" Target="../media/image7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1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1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g"/><Relationship Id="rId3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g"/><Relationship Id="rId3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1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g"/><Relationship Id="rId3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1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25.png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6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jpg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g"/><Relationship Id="rId3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g"/><Relationship Id="rId3" Type="http://schemas.openxmlformats.org/officeDocument/2006/relationships/image" Target="../media/image7.png"/><Relationship Id="rId4" Type="http://schemas.openxmlformats.org/officeDocument/2006/relationships/image" Target="../media/image1.png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g"/><Relationship Id="rId3" Type="http://schemas.openxmlformats.org/officeDocument/2006/relationships/image" Target="../media/image2.png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g"/><Relationship Id="rId3" Type="http://schemas.openxmlformats.org/officeDocument/2006/relationships/image" Target="../media/image2.png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g"/><Relationship Id="rId3" Type="http://schemas.openxmlformats.org/officeDocument/2006/relationships/image" Target="../media/image2.png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g"/><Relationship Id="rId3" Type="http://schemas.openxmlformats.org/officeDocument/2006/relationships/image" Target="../media/image2.png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g"/><Relationship Id="rId3" Type="http://schemas.openxmlformats.org/officeDocument/2006/relationships/image" Target="../media/image1.png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0.png"/><Relationship Id="rId3" Type="http://schemas.openxmlformats.org/officeDocument/2006/relationships/image" Target="../media/image27.jpg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png"/><Relationship Id="rId3" Type="http://schemas.openxmlformats.org/officeDocument/2006/relationships/image" Target="../media/image30.jpg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g"/><Relationship Id="rId3" Type="http://schemas.openxmlformats.org/officeDocument/2006/relationships/image" Target="../media/image1.png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6.png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15.png"/><Relationship Id="rId4" Type="http://schemas.openxmlformats.org/officeDocument/2006/relationships/image" Target="../media/image25.png"/><Relationship Id="rId5" Type="http://schemas.openxmlformats.org/officeDocument/2006/relationships/image" Target="../media/image6.png"/><Relationship Id="rId6" Type="http://schemas.openxmlformats.org/officeDocument/2006/relationships/image" Target="../media/image8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jpg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2.jpg"/><Relationship Id="rId3" Type="http://schemas.openxmlformats.org/officeDocument/2006/relationships/image" Target="../media/image19.png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15.png"/><Relationship Id="rId4" Type="http://schemas.openxmlformats.org/officeDocument/2006/relationships/image" Target="../media/image25.png"/><Relationship Id="rId5" Type="http://schemas.openxmlformats.org/officeDocument/2006/relationships/image" Target="../media/image6.png"/><Relationship Id="rId6" Type="http://schemas.openxmlformats.org/officeDocument/2006/relationships/image" Target="../media/image8.png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3.jpg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png"/><Relationship Id="rId3" Type="http://schemas.openxmlformats.org/officeDocument/2006/relationships/image" Target="../media/image25.png"/><Relationship Id="rId4" Type="http://schemas.openxmlformats.org/officeDocument/2006/relationships/image" Target="../media/image6.png"/><Relationship Id="rId5" Type="http://schemas.openxmlformats.org/officeDocument/2006/relationships/image" Target="../media/image8.png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8.png"/></Relationships>
</file>

<file path=ppt/slideLayouts/_rels/slideLayout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png"/><Relationship Id="rId3" Type="http://schemas.openxmlformats.org/officeDocument/2006/relationships/image" Target="../media/image25.png"/><Relationship Id="rId4" Type="http://schemas.openxmlformats.org/officeDocument/2006/relationships/image" Target="../media/image6.png"/><Relationship Id="rId5" Type="http://schemas.openxmlformats.org/officeDocument/2006/relationships/image" Target="../media/image8.png"/></Relationships>
</file>

<file path=ppt/slideLayouts/_rels/slideLayout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g"/><Relationship Id="rId3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6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png"/><Relationship Id="rId3" Type="http://schemas.openxmlformats.org/officeDocument/2006/relationships/image" Target="../media/image21.png"/></Relationships>
</file>

<file path=ppt/slideLayouts/_rels/slideLayout6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g"/><Relationship Id="rId3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2"/>
          <p:cNvPicPr preferRelativeResize="0"/>
          <p:nvPr/>
        </p:nvPicPr>
        <p:blipFill rotWithShape="1">
          <a:blip r:embed="rId2">
            <a:alphaModFix/>
          </a:blip>
          <a:srcRect b="28530" l="46960" r="0" t="19244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2"/>
          <p:cNvSpPr/>
          <p:nvPr/>
        </p:nvSpPr>
        <p:spPr>
          <a:xfrm>
            <a:off x="3216900" y="2055100"/>
            <a:ext cx="2231400" cy="64800"/>
          </a:xfrm>
          <a:prstGeom prst="rect">
            <a:avLst/>
          </a:prstGeom>
          <a:solidFill>
            <a:srgbClr val="EB1E4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3" name="Google Shape;13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90500" y="105937"/>
            <a:ext cx="363000" cy="36304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" name="Google Shape;14;p2"/>
          <p:cNvCxnSpPr/>
          <p:nvPr/>
        </p:nvCxnSpPr>
        <p:spPr>
          <a:xfrm>
            <a:off x="0" y="568050"/>
            <a:ext cx="6281400" cy="0"/>
          </a:xfrm>
          <a:prstGeom prst="straightConnector1">
            <a:avLst/>
          </a:prstGeom>
          <a:noFill/>
          <a:ln cap="flat" cmpd="sng" w="9525">
            <a:solidFill>
              <a:srgbClr val="4656A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5" name="Google Shape;15;p2"/>
          <p:cNvCxnSpPr/>
          <p:nvPr/>
        </p:nvCxnSpPr>
        <p:spPr>
          <a:xfrm>
            <a:off x="4252775" y="2509975"/>
            <a:ext cx="4891200" cy="0"/>
          </a:xfrm>
          <a:prstGeom prst="straightConnector1">
            <a:avLst/>
          </a:prstGeom>
          <a:noFill/>
          <a:ln cap="flat" cmpd="sng" w="9525">
            <a:solidFill>
              <a:srgbClr val="4656A6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6" name="Google Shape;16;p2"/>
          <p:cNvSpPr txBox="1"/>
          <p:nvPr>
            <p:ph type="title"/>
          </p:nvPr>
        </p:nvSpPr>
        <p:spPr>
          <a:xfrm>
            <a:off x="3063240" y="621792"/>
            <a:ext cx="3017400" cy="83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lnSpc>
                <a:spcPct val="73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b="1" sz="4200">
                <a:solidFill>
                  <a:schemeClr val="lt1"/>
                </a:solidFill>
              </a:defRPr>
            </a:lvl1pPr>
            <a:lvl2pPr lvl="1" rtl="0">
              <a:lnSpc>
                <a:spcPct val="73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Proxima Nova"/>
              <a:buNone/>
              <a:defRPr b="1" sz="42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>
              <a:lnSpc>
                <a:spcPct val="73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Proxima Nova"/>
              <a:buNone/>
              <a:defRPr b="1" sz="42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>
              <a:lnSpc>
                <a:spcPct val="73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Proxima Nova"/>
              <a:buNone/>
              <a:defRPr b="1" sz="42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>
              <a:lnSpc>
                <a:spcPct val="73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Proxima Nova"/>
              <a:buNone/>
              <a:defRPr b="1" sz="42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>
              <a:lnSpc>
                <a:spcPct val="73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Proxima Nova"/>
              <a:buNone/>
              <a:defRPr b="1" sz="42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>
              <a:lnSpc>
                <a:spcPct val="73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Proxima Nova"/>
              <a:buNone/>
              <a:defRPr b="1" sz="42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>
              <a:lnSpc>
                <a:spcPct val="73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Proxima Nova"/>
              <a:buNone/>
              <a:defRPr b="1" sz="42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>
              <a:lnSpc>
                <a:spcPct val="73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Proxima Nova"/>
              <a:buNone/>
              <a:defRPr b="1" sz="42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17" name="Google Shape;17;p2"/>
          <p:cNvSpPr txBox="1"/>
          <p:nvPr>
            <p:ph idx="1" type="subTitle"/>
          </p:nvPr>
        </p:nvSpPr>
        <p:spPr>
          <a:xfrm>
            <a:off x="3127250" y="2075700"/>
            <a:ext cx="2673600" cy="38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3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 red">
  <p:cSld name="CUSTOM_6">
    <p:bg>
      <p:bgPr>
        <a:solidFill>
          <a:srgbClr val="EB1E45"/>
        </a:solidFill>
      </p:bgPr>
    </p:bg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1"/>
          <p:cNvSpPr txBox="1"/>
          <p:nvPr>
            <p:ph type="title"/>
          </p:nvPr>
        </p:nvSpPr>
        <p:spPr>
          <a:xfrm>
            <a:off x="502950" y="2144400"/>
            <a:ext cx="8138100" cy="85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Proxima Nova"/>
              <a:buNone/>
              <a:defRPr b="1" sz="42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 white">
  <p:cSld name="CUSTOM_6_1">
    <p:bg>
      <p:bgPr>
        <a:solidFill>
          <a:schemeClr val="lt1"/>
        </a:solidFill>
      </p:bgPr>
    </p:bg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2"/>
          <p:cNvSpPr txBox="1"/>
          <p:nvPr>
            <p:ph type="title"/>
          </p:nvPr>
        </p:nvSpPr>
        <p:spPr>
          <a:xfrm>
            <a:off x="502950" y="2144400"/>
            <a:ext cx="8138100" cy="85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271414"/>
              </a:buClr>
              <a:buSzPts val="4200"/>
              <a:buFont typeface="Proxima Nova"/>
              <a:buNone/>
              <a:defRPr b="1" sz="4200">
                <a:solidFill>
                  <a:srgbClr val="271414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 blue">
  <p:cSld name="CUSTOM_6_1_1">
    <p:bg>
      <p:bgPr>
        <a:solidFill>
          <a:srgbClr val="271414"/>
        </a:solidFill>
      </p:bgPr>
    </p:bg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3"/>
          <p:cNvSpPr txBox="1"/>
          <p:nvPr>
            <p:ph type="title"/>
          </p:nvPr>
        </p:nvSpPr>
        <p:spPr>
          <a:xfrm>
            <a:off x="502950" y="2144400"/>
            <a:ext cx="8138100" cy="85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Proxima Nova"/>
              <a:buNone/>
              <a:defRPr b="1" sz="42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77" name="Google Shape;77;p13"/>
          <p:cNvSpPr/>
          <p:nvPr/>
        </p:nvSpPr>
        <p:spPr>
          <a:xfrm>
            <a:off x="3976125" y="-125"/>
            <a:ext cx="5167800" cy="5143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8" name="Google Shape;78;p13"/>
          <p:cNvPicPr preferRelativeResize="0"/>
          <p:nvPr/>
        </p:nvPicPr>
        <p:blipFill rotWithShape="1">
          <a:blip r:embed="rId2">
            <a:alphaModFix/>
          </a:blip>
          <a:srcRect b="72510" l="50000" r="0" t="0"/>
          <a:stretch/>
        </p:blipFill>
        <p:spPr>
          <a:xfrm>
            <a:off x="3976126" y="0"/>
            <a:ext cx="5167872" cy="1413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3"/>
          <p:cNvPicPr preferRelativeResize="0"/>
          <p:nvPr/>
        </p:nvPicPr>
        <p:blipFill rotWithShape="1">
          <a:blip r:embed="rId3">
            <a:alphaModFix/>
          </a:blip>
          <a:srcRect b="0" l="0" r="99" t="0"/>
          <a:stretch/>
        </p:blipFill>
        <p:spPr>
          <a:xfrm rot="10800000">
            <a:off x="9377" y="1"/>
            <a:ext cx="9134623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13"/>
          <p:cNvSpPr/>
          <p:nvPr/>
        </p:nvSpPr>
        <p:spPr>
          <a:xfrm>
            <a:off x="-75" y="0"/>
            <a:ext cx="9144000" cy="16518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87000">
                <a:srgbClr val="000000"/>
              </a:gs>
              <a:gs pos="100000">
                <a:srgbClr val="000000">
                  <a:alpha val="72156"/>
                </a:srgbClr>
              </a:gs>
            </a:gsLst>
            <a:lin ang="5400012" scaled="0"/>
          </a:gradFill>
          <a:ln>
            <a:noFill/>
          </a:ln>
        </p:spPr>
        <p:txBody>
          <a:bodyPr anchorCtr="0" anchor="ctr" bIns="121875" lIns="121875" spcFirstLastPara="1" rIns="121875" wrap="square" tIns="1218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" name="Google Shape;81;p13"/>
          <p:cNvSpPr/>
          <p:nvPr/>
        </p:nvSpPr>
        <p:spPr>
          <a:xfrm>
            <a:off x="-3300" y="1413900"/>
            <a:ext cx="9144000" cy="3729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">
  <p:cSld name="SECTION_TITLE_AND_DESCRIPTION"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4"/>
          <p:cNvSpPr/>
          <p:nvPr/>
        </p:nvSpPr>
        <p:spPr>
          <a:xfrm>
            <a:off x="4516713" y="0"/>
            <a:ext cx="4627200" cy="5137200"/>
          </a:xfrm>
          <a:prstGeom prst="rect">
            <a:avLst/>
          </a:prstGeom>
          <a:solidFill>
            <a:srgbClr val="27141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" name="Google Shape;84;p14"/>
          <p:cNvSpPr txBox="1"/>
          <p:nvPr>
            <p:ph idx="1" type="body"/>
          </p:nvPr>
        </p:nvSpPr>
        <p:spPr>
          <a:xfrm>
            <a:off x="4800600" y="438912"/>
            <a:ext cx="3837000" cy="4270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roxima Nova"/>
              <a:buChar char="●"/>
              <a:defRPr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roxima Nova"/>
              <a:buChar char="○"/>
              <a:defRPr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roxima Nova"/>
              <a:buChar char="■"/>
              <a:defRPr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roxima Nova"/>
              <a:buChar char="●"/>
              <a:defRPr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roxima Nova"/>
              <a:buChar char="○"/>
              <a:defRPr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roxima Nova"/>
              <a:buChar char="■"/>
              <a:defRPr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roxima Nova"/>
              <a:buChar char="●"/>
              <a:defRPr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roxima Nova"/>
              <a:buChar char="○"/>
              <a:defRPr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roxima Nova"/>
              <a:buChar char="■"/>
              <a:defRPr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85" name="Google Shape;85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86" name="Google Shape;86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22250" y="2189925"/>
            <a:ext cx="363000" cy="363049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4"/>
          <p:cNvSpPr txBox="1"/>
          <p:nvPr/>
        </p:nvSpPr>
        <p:spPr>
          <a:xfrm>
            <a:off x="940725" y="2063650"/>
            <a:ext cx="31044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011639"/>
                </a:solidFill>
                <a:latin typeface="Proxima Nova"/>
                <a:ea typeface="Proxima Nova"/>
                <a:cs typeface="Proxima Nova"/>
                <a:sym typeface="Proxima Nova"/>
              </a:rPr>
              <a:t>Table of Contents</a:t>
            </a:r>
            <a:endParaRPr sz="2800">
              <a:solidFill>
                <a:srgbClr val="011639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 1">
  <p:cSld name="SECTION_TITLE_AND_DESCRIPTION_1"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5"/>
          <p:cNvSpPr/>
          <p:nvPr/>
        </p:nvSpPr>
        <p:spPr>
          <a:xfrm>
            <a:off x="4516725" y="0"/>
            <a:ext cx="4627200" cy="5143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0" name="Google Shape;90;p15"/>
          <p:cNvPicPr preferRelativeResize="0"/>
          <p:nvPr/>
        </p:nvPicPr>
        <p:blipFill rotWithShape="1">
          <a:blip r:embed="rId2">
            <a:alphaModFix/>
          </a:blip>
          <a:srcRect b="1351" l="47926" r="3237" t="0"/>
          <a:stretch/>
        </p:blipFill>
        <p:spPr>
          <a:xfrm>
            <a:off x="4516725" y="-15750"/>
            <a:ext cx="4627198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5"/>
          <p:cNvSpPr/>
          <p:nvPr/>
        </p:nvSpPr>
        <p:spPr>
          <a:xfrm>
            <a:off x="4516725" y="-15600"/>
            <a:ext cx="4627200" cy="51435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87000">
                <a:srgbClr val="000000"/>
              </a:gs>
              <a:gs pos="100000">
                <a:schemeClr val="dk1"/>
              </a:gs>
            </a:gsLst>
            <a:lin ang="5400012" scaled="0"/>
          </a:gradFill>
          <a:ln>
            <a:noFill/>
          </a:ln>
        </p:spPr>
        <p:txBody>
          <a:bodyPr anchorCtr="0" anchor="ctr" bIns="121875" lIns="121875" spcFirstLastPara="1" rIns="121875" wrap="square" tIns="1218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" name="Google Shape;92;p15"/>
          <p:cNvSpPr txBox="1"/>
          <p:nvPr>
            <p:ph idx="1" type="body"/>
          </p:nvPr>
        </p:nvSpPr>
        <p:spPr>
          <a:xfrm>
            <a:off x="4800600" y="438912"/>
            <a:ext cx="3837000" cy="4270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roxima Nova"/>
              <a:buChar char="●"/>
              <a:defRPr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roxima Nova"/>
              <a:buChar char="○"/>
              <a:defRPr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roxima Nova"/>
              <a:buChar char="■"/>
              <a:defRPr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roxima Nova"/>
              <a:buChar char="●"/>
              <a:defRPr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roxima Nova"/>
              <a:buChar char="○"/>
              <a:defRPr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roxima Nova"/>
              <a:buChar char="■"/>
              <a:defRPr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roxima Nova"/>
              <a:buChar char="●"/>
              <a:defRPr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roxima Nova"/>
              <a:buChar char="○"/>
              <a:defRPr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roxima Nova"/>
              <a:buChar char="■"/>
              <a:defRPr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93" name="Google Shape;93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94" name="Google Shape;9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2250" y="2189925"/>
            <a:ext cx="363000" cy="363049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5"/>
          <p:cNvSpPr txBox="1"/>
          <p:nvPr/>
        </p:nvSpPr>
        <p:spPr>
          <a:xfrm>
            <a:off x="940725" y="2063650"/>
            <a:ext cx="31044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240000"/>
                </a:solidFill>
                <a:latin typeface="Proxima Nova"/>
                <a:ea typeface="Proxima Nova"/>
                <a:cs typeface="Proxima Nova"/>
                <a:sym typeface="Proxima Nova"/>
              </a:rPr>
              <a:t>Table of Contents</a:t>
            </a:r>
            <a:endParaRPr sz="2800">
              <a:solidFill>
                <a:srgbClr val="24000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 1 1">
  <p:cSld name="SECTION_TITLE_AND_DESCRIPTION_1_1"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6"/>
          <p:cNvSpPr txBox="1"/>
          <p:nvPr>
            <p:ph idx="1" type="body"/>
          </p:nvPr>
        </p:nvSpPr>
        <p:spPr>
          <a:xfrm>
            <a:off x="4800600" y="438912"/>
            <a:ext cx="3837000" cy="4270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roxima Nova"/>
              <a:buChar char="●"/>
              <a:defRPr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roxima Nova"/>
              <a:buChar char="○"/>
              <a:defRPr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roxima Nova"/>
              <a:buChar char="■"/>
              <a:defRPr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roxima Nova"/>
              <a:buChar char="●"/>
              <a:defRPr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roxima Nova"/>
              <a:buChar char="○"/>
              <a:defRPr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roxima Nova"/>
              <a:buChar char="■"/>
              <a:defRPr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roxima Nova"/>
              <a:buChar char="●"/>
              <a:defRPr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roxima Nova"/>
              <a:buChar char="○"/>
              <a:defRPr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roxima Nova"/>
              <a:buChar char="■"/>
              <a:defRPr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pic>
        <p:nvPicPr>
          <p:cNvPr id="98" name="Google Shape;98;p16"/>
          <p:cNvPicPr preferRelativeResize="0"/>
          <p:nvPr/>
        </p:nvPicPr>
        <p:blipFill rotWithShape="1">
          <a:blip r:embed="rId2">
            <a:alphaModFix/>
          </a:blip>
          <a:srcRect b="0" l="49397" r="0" t="0"/>
          <a:stretch/>
        </p:blipFill>
        <p:spPr>
          <a:xfrm>
            <a:off x="4516802" y="0"/>
            <a:ext cx="4627200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16"/>
          <p:cNvSpPr/>
          <p:nvPr/>
        </p:nvSpPr>
        <p:spPr>
          <a:xfrm>
            <a:off x="4516725" y="0"/>
            <a:ext cx="4627200" cy="51279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00000">
                <a:schemeClr val="lt1"/>
              </a:gs>
            </a:gsLst>
            <a:lin ang="10800025" scaled="0"/>
          </a:gradFill>
          <a:ln>
            <a:noFill/>
          </a:ln>
        </p:spPr>
        <p:txBody>
          <a:bodyPr anchorCtr="0" anchor="ctr" bIns="121875" lIns="121875" spcFirstLastPara="1" rIns="121875" wrap="square" tIns="1218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" name="Google Shape;100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01" name="Google Shape;101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2250" y="2189925"/>
            <a:ext cx="363000" cy="363049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16"/>
          <p:cNvSpPr txBox="1"/>
          <p:nvPr/>
        </p:nvSpPr>
        <p:spPr>
          <a:xfrm>
            <a:off x="940725" y="2063650"/>
            <a:ext cx="31044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240000"/>
                </a:solidFill>
                <a:latin typeface="Proxima Nova"/>
                <a:ea typeface="Proxima Nova"/>
                <a:cs typeface="Proxima Nova"/>
                <a:sym typeface="Proxima Nova"/>
              </a:rPr>
              <a:t>Table of Contents</a:t>
            </a:r>
            <a:endParaRPr sz="2800">
              <a:solidFill>
                <a:srgbClr val="24000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Welcome">
  <p:cSld name="CUSTOM_10">
    <p:bg>
      <p:bgPr>
        <a:solidFill>
          <a:schemeClr val="dk1"/>
        </a:solidFill>
      </p:bgPr>
    </p:bg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7"/>
          <p:cNvSpPr/>
          <p:nvPr/>
        </p:nvSpPr>
        <p:spPr>
          <a:xfrm>
            <a:off x="3976125" y="-125"/>
            <a:ext cx="5167800" cy="5143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05" name="Google Shape;105;p17"/>
          <p:cNvPicPr preferRelativeResize="0"/>
          <p:nvPr/>
        </p:nvPicPr>
        <p:blipFill rotWithShape="1">
          <a:blip r:embed="rId2">
            <a:alphaModFix/>
          </a:blip>
          <a:srcRect b="72510" l="50000" r="0" t="0"/>
          <a:stretch/>
        </p:blipFill>
        <p:spPr>
          <a:xfrm>
            <a:off x="3976126" y="0"/>
            <a:ext cx="5167872" cy="1413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7"/>
          <p:cNvPicPr preferRelativeResize="0"/>
          <p:nvPr/>
        </p:nvPicPr>
        <p:blipFill rotWithShape="1">
          <a:blip r:embed="rId3">
            <a:alphaModFix/>
          </a:blip>
          <a:srcRect b="0" l="0" r="99" t="0"/>
          <a:stretch/>
        </p:blipFill>
        <p:spPr>
          <a:xfrm rot="10800000">
            <a:off x="9377" y="1"/>
            <a:ext cx="9134623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17"/>
          <p:cNvSpPr/>
          <p:nvPr/>
        </p:nvSpPr>
        <p:spPr>
          <a:xfrm>
            <a:off x="0" y="0"/>
            <a:ext cx="9144000" cy="14139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87000">
                <a:srgbClr val="000000"/>
              </a:gs>
              <a:gs pos="100000">
                <a:srgbClr val="000000">
                  <a:alpha val="72156"/>
                </a:srgbClr>
              </a:gs>
            </a:gsLst>
            <a:lin ang="5400012" scaled="0"/>
          </a:gradFill>
          <a:ln>
            <a:noFill/>
          </a:ln>
        </p:spPr>
        <p:txBody>
          <a:bodyPr anchorCtr="0" anchor="ctr" bIns="121875" lIns="121875" spcFirstLastPara="1" rIns="121875" wrap="square" tIns="1218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" name="Google Shape;108;p17"/>
          <p:cNvSpPr/>
          <p:nvPr/>
        </p:nvSpPr>
        <p:spPr>
          <a:xfrm>
            <a:off x="9375" y="1413900"/>
            <a:ext cx="9131400" cy="3729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" name="Google Shape;109;p17"/>
          <p:cNvSpPr/>
          <p:nvPr/>
        </p:nvSpPr>
        <p:spPr>
          <a:xfrm>
            <a:off x="-50" y="924025"/>
            <a:ext cx="9153000" cy="3683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" name="Google Shape;110;p17"/>
          <p:cNvSpPr/>
          <p:nvPr/>
        </p:nvSpPr>
        <p:spPr>
          <a:xfrm>
            <a:off x="807750" y="739800"/>
            <a:ext cx="2966400" cy="4106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" name="Google Shape;111;p17"/>
          <p:cNvSpPr/>
          <p:nvPr>
            <p:ph idx="2" type="pic"/>
          </p:nvPr>
        </p:nvSpPr>
        <p:spPr>
          <a:xfrm>
            <a:off x="893650" y="845775"/>
            <a:ext cx="2800800" cy="3909900"/>
          </a:xfrm>
          <a:prstGeom prst="rect">
            <a:avLst/>
          </a:prstGeom>
          <a:noFill/>
          <a:ln>
            <a:noFill/>
          </a:ln>
        </p:spPr>
      </p:sp>
      <p:pic>
        <p:nvPicPr>
          <p:cNvPr id="112" name="Google Shape;112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4320" y="234125"/>
            <a:ext cx="363000" cy="363049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17"/>
          <p:cNvSpPr/>
          <p:nvPr/>
        </p:nvSpPr>
        <p:spPr>
          <a:xfrm>
            <a:off x="807745" y="607169"/>
            <a:ext cx="1434600" cy="46200"/>
          </a:xfrm>
          <a:prstGeom prst="rect">
            <a:avLst/>
          </a:prstGeom>
          <a:solidFill>
            <a:srgbClr val="EB1E4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" name="Google Shape;114;p17"/>
          <p:cNvSpPr txBox="1"/>
          <p:nvPr>
            <p:ph type="title"/>
          </p:nvPr>
        </p:nvSpPr>
        <p:spPr>
          <a:xfrm>
            <a:off x="694956" y="109725"/>
            <a:ext cx="3079200" cy="61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b="1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15" name="Google Shape;115;p17"/>
          <p:cNvSpPr txBox="1"/>
          <p:nvPr>
            <p:ph idx="1" type="body"/>
          </p:nvPr>
        </p:nvSpPr>
        <p:spPr>
          <a:xfrm>
            <a:off x="4093250" y="1045250"/>
            <a:ext cx="4620000" cy="343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Welcome 1">
  <p:cSld name="CUSTOM_10_1">
    <p:bg>
      <p:bgPr>
        <a:solidFill>
          <a:schemeClr val="dk1"/>
        </a:solidFill>
      </p:bgPr>
    </p:bg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8"/>
          <p:cNvSpPr/>
          <p:nvPr/>
        </p:nvSpPr>
        <p:spPr>
          <a:xfrm>
            <a:off x="3976125" y="-125"/>
            <a:ext cx="5167800" cy="5143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18" name="Google Shape;118;p18"/>
          <p:cNvPicPr preferRelativeResize="0"/>
          <p:nvPr/>
        </p:nvPicPr>
        <p:blipFill rotWithShape="1">
          <a:blip r:embed="rId2">
            <a:alphaModFix/>
          </a:blip>
          <a:srcRect b="72510" l="50000" r="0" t="0"/>
          <a:stretch/>
        </p:blipFill>
        <p:spPr>
          <a:xfrm>
            <a:off x="3976126" y="0"/>
            <a:ext cx="5167872" cy="1413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8"/>
          <p:cNvPicPr preferRelativeResize="0"/>
          <p:nvPr/>
        </p:nvPicPr>
        <p:blipFill rotWithShape="1">
          <a:blip r:embed="rId3">
            <a:alphaModFix/>
          </a:blip>
          <a:srcRect b="0" l="0" r="99" t="0"/>
          <a:stretch/>
        </p:blipFill>
        <p:spPr>
          <a:xfrm rot="10800000">
            <a:off x="9377" y="1"/>
            <a:ext cx="9134623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18"/>
          <p:cNvSpPr/>
          <p:nvPr/>
        </p:nvSpPr>
        <p:spPr>
          <a:xfrm>
            <a:off x="0" y="0"/>
            <a:ext cx="9144000" cy="14139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87000">
                <a:srgbClr val="000000"/>
              </a:gs>
              <a:gs pos="100000">
                <a:srgbClr val="000000">
                  <a:alpha val="72156"/>
                </a:srgbClr>
              </a:gs>
            </a:gsLst>
            <a:lin ang="5400012" scaled="0"/>
          </a:gradFill>
          <a:ln>
            <a:noFill/>
          </a:ln>
        </p:spPr>
        <p:txBody>
          <a:bodyPr anchorCtr="0" anchor="ctr" bIns="121875" lIns="121875" spcFirstLastPara="1" rIns="121875" wrap="square" tIns="1218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" name="Google Shape;121;p18"/>
          <p:cNvSpPr/>
          <p:nvPr/>
        </p:nvSpPr>
        <p:spPr>
          <a:xfrm>
            <a:off x="9375" y="1413900"/>
            <a:ext cx="9131400" cy="3729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22" name="Google Shape;122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 rot="10800000">
            <a:off x="3063" y="-125"/>
            <a:ext cx="9144018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18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4320" y="234125"/>
            <a:ext cx="363000" cy="363049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18"/>
          <p:cNvSpPr txBox="1"/>
          <p:nvPr>
            <p:ph type="title"/>
          </p:nvPr>
        </p:nvSpPr>
        <p:spPr>
          <a:xfrm>
            <a:off x="694943" y="109350"/>
            <a:ext cx="7041900" cy="61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26" name="Google Shape;126;p18"/>
          <p:cNvSpPr/>
          <p:nvPr/>
        </p:nvSpPr>
        <p:spPr>
          <a:xfrm>
            <a:off x="20200" y="0"/>
            <a:ext cx="9152700" cy="51435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left">
  <p:cSld name="CUSTOM"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9"/>
          <p:cNvSpPr/>
          <p:nvPr/>
        </p:nvSpPr>
        <p:spPr>
          <a:xfrm>
            <a:off x="-75" y="0"/>
            <a:ext cx="3833700" cy="5143500"/>
          </a:xfrm>
          <a:prstGeom prst="rect">
            <a:avLst/>
          </a:prstGeom>
          <a:solidFill>
            <a:srgbClr val="27141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" name="Google Shape;129;p19"/>
          <p:cNvSpPr/>
          <p:nvPr/>
        </p:nvSpPr>
        <p:spPr>
          <a:xfrm>
            <a:off x="0" y="-125"/>
            <a:ext cx="3833400" cy="5143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30" name="Google Shape;130;p19"/>
          <p:cNvPicPr preferRelativeResize="0"/>
          <p:nvPr/>
        </p:nvPicPr>
        <p:blipFill rotWithShape="1">
          <a:blip r:embed="rId2">
            <a:alphaModFix/>
          </a:blip>
          <a:srcRect b="72510" l="50000" r="0" t="0"/>
          <a:stretch/>
        </p:blipFill>
        <p:spPr>
          <a:xfrm>
            <a:off x="1" y="0"/>
            <a:ext cx="3833697" cy="1413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19"/>
          <p:cNvPicPr preferRelativeResize="0"/>
          <p:nvPr/>
        </p:nvPicPr>
        <p:blipFill rotWithShape="1">
          <a:blip r:embed="rId3">
            <a:alphaModFix/>
          </a:blip>
          <a:srcRect b="0" l="0" r="58067" t="0"/>
          <a:stretch/>
        </p:blipFill>
        <p:spPr>
          <a:xfrm flipH="1" rot="10800000">
            <a:off x="0" y="1"/>
            <a:ext cx="3834348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19"/>
          <p:cNvSpPr/>
          <p:nvPr/>
        </p:nvSpPr>
        <p:spPr>
          <a:xfrm>
            <a:off x="0" y="0"/>
            <a:ext cx="3833400" cy="16518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87000">
                <a:srgbClr val="000000"/>
              </a:gs>
              <a:gs pos="100000">
                <a:srgbClr val="000000">
                  <a:alpha val="72156"/>
                </a:srgbClr>
              </a:gs>
            </a:gsLst>
            <a:lin ang="5400012" scaled="0"/>
          </a:gradFill>
          <a:ln>
            <a:noFill/>
          </a:ln>
        </p:spPr>
        <p:txBody>
          <a:bodyPr anchorCtr="0" anchor="ctr" bIns="121875" lIns="121875" spcFirstLastPara="1" rIns="121875" wrap="square" tIns="1218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" name="Google Shape;133;p19"/>
          <p:cNvSpPr/>
          <p:nvPr/>
        </p:nvSpPr>
        <p:spPr>
          <a:xfrm>
            <a:off x="0" y="1413900"/>
            <a:ext cx="3833400" cy="3729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34" name="Google Shape;134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4320" y="2185416"/>
            <a:ext cx="363000" cy="363049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19"/>
          <p:cNvSpPr txBox="1"/>
          <p:nvPr>
            <p:ph idx="1" type="body"/>
          </p:nvPr>
        </p:nvSpPr>
        <p:spPr>
          <a:xfrm>
            <a:off x="4292725" y="438900"/>
            <a:ext cx="4344900" cy="4270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roxima Nova"/>
              <a:buChar char="●"/>
              <a:defRPr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roxima Nova"/>
              <a:buChar char="○"/>
              <a:defRPr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roxima Nova"/>
              <a:buChar char="■"/>
              <a:defRPr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roxima Nova"/>
              <a:buChar char="●"/>
              <a:defRPr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roxima Nova"/>
              <a:buChar char="○"/>
              <a:defRPr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roxima Nova"/>
              <a:buChar char="■"/>
              <a:defRPr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roxima Nova"/>
              <a:buChar char="●"/>
              <a:defRPr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roxima Nova"/>
              <a:buChar char="○"/>
              <a:defRPr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roxima Nova"/>
              <a:buChar char="■"/>
              <a:defRPr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136" name="Google Shape;136;p19"/>
          <p:cNvSpPr txBox="1"/>
          <p:nvPr>
            <p:ph type="title"/>
          </p:nvPr>
        </p:nvSpPr>
        <p:spPr>
          <a:xfrm>
            <a:off x="694950" y="2066550"/>
            <a:ext cx="2871300" cy="61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roxima Nova"/>
              <a:buNone/>
              <a:defRPr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roxima Nova"/>
              <a:buNone/>
              <a:defRPr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roxima Nova"/>
              <a:buNone/>
              <a:defRPr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roxima Nova"/>
              <a:buNone/>
              <a:defRPr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roxima Nova"/>
              <a:buNone/>
              <a:defRPr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roxima Nova"/>
              <a:buNone/>
              <a:defRPr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roxima Nova"/>
              <a:buNone/>
              <a:defRPr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roxima Nova"/>
              <a:buNone/>
              <a:defRPr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roxima Nova"/>
              <a:buNone/>
              <a:defRPr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left 2">
  <p:cSld name="CUSTOM_13"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0"/>
          <p:cNvSpPr/>
          <p:nvPr/>
        </p:nvSpPr>
        <p:spPr>
          <a:xfrm>
            <a:off x="-75" y="0"/>
            <a:ext cx="3833700" cy="5143500"/>
          </a:xfrm>
          <a:prstGeom prst="rect">
            <a:avLst/>
          </a:prstGeom>
          <a:solidFill>
            <a:srgbClr val="27141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" name="Google Shape;139;p20"/>
          <p:cNvSpPr/>
          <p:nvPr/>
        </p:nvSpPr>
        <p:spPr>
          <a:xfrm>
            <a:off x="0" y="-125"/>
            <a:ext cx="3833400" cy="5143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40" name="Google Shape;140;p20"/>
          <p:cNvPicPr preferRelativeResize="0"/>
          <p:nvPr/>
        </p:nvPicPr>
        <p:blipFill rotWithShape="1">
          <a:blip r:embed="rId2">
            <a:alphaModFix/>
          </a:blip>
          <a:srcRect b="72510" l="50000" r="0" t="0"/>
          <a:stretch/>
        </p:blipFill>
        <p:spPr>
          <a:xfrm>
            <a:off x="1" y="0"/>
            <a:ext cx="3833697" cy="1413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20"/>
          <p:cNvPicPr preferRelativeResize="0"/>
          <p:nvPr/>
        </p:nvPicPr>
        <p:blipFill rotWithShape="1">
          <a:blip r:embed="rId3">
            <a:alphaModFix/>
          </a:blip>
          <a:srcRect b="0" l="0" r="-100" t="0"/>
          <a:stretch/>
        </p:blipFill>
        <p:spPr>
          <a:xfrm flipH="1" rot="10800000">
            <a:off x="-4375" y="1"/>
            <a:ext cx="9152748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20"/>
          <p:cNvSpPr txBox="1"/>
          <p:nvPr>
            <p:ph idx="1" type="body"/>
          </p:nvPr>
        </p:nvSpPr>
        <p:spPr>
          <a:xfrm>
            <a:off x="4292725" y="438900"/>
            <a:ext cx="4344900" cy="4270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roxima Nova"/>
              <a:buChar char="●"/>
              <a:defRPr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roxima Nova"/>
              <a:buChar char="○"/>
              <a:defRPr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roxima Nova"/>
              <a:buChar char="■"/>
              <a:defRPr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roxima Nova"/>
              <a:buChar char="●"/>
              <a:defRPr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roxima Nova"/>
              <a:buChar char="○"/>
              <a:defRPr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roxima Nova"/>
              <a:buChar char="■"/>
              <a:defRPr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roxima Nova"/>
              <a:buChar char="●"/>
              <a:defRPr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roxima Nova"/>
              <a:buChar char="○"/>
              <a:defRPr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roxima Nova"/>
              <a:buChar char="■"/>
              <a:defRPr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143" name="Google Shape;143;p20"/>
          <p:cNvSpPr txBox="1"/>
          <p:nvPr>
            <p:ph type="title"/>
          </p:nvPr>
        </p:nvSpPr>
        <p:spPr>
          <a:xfrm>
            <a:off x="694950" y="2066550"/>
            <a:ext cx="2871300" cy="61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Font typeface="Proxima Nova"/>
              <a:buNone/>
              <a:defRPr b="1"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roxima Nova"/>
              <a:buNone/>
              <a:defRPr b="1"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roxima Nova"/>
              <a:buNone/>
              <a:defRPr b="1"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roxima Nova"/>
              <a:buNone/>
              <a:defRPr b="1"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roxima Nova"/>
              <a:buNone/>
              <a:defRPr b="1"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roxima Nova"/>
              <a:buNone/>
              <a:defRPr b="1"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roxima Nova"/>
              <a:buNone/>
              <a:defRPr b="1"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roxima Nova"/>
              <a:buNone/>
              <a:defRPr b="1"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roxima Nova"/>
              <a:buNone/>
              <a:defRPr b="1"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1">
  <p:cSld name="TITLE_1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oogle Shape;19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20;p3"/>
          <p:cNvSpPr/>
          <p:nvPr/>
        </p:nvSpPr>
        <p:spPr>
          <a:xfrm>
            <a:off x="-25200" y="882275"/>
            <a:ext cx="9169200" cy="42612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87000">
                <a:srgbClr val="000000"/>
              </a:gs>
              <a:gs pos="100000">
                <a:srgbClr val="000000"/>
              </a:gs>
            </a:gsLst>
            <a:lin ang="5400012" scaled="0"/>
          </a:gradFill>
          <a:ln>
            <a:noFill/>
          </a:ln>
        </p:spPr>
        <p:txBody>
          <a:bodyPr anchorCtr="0" anchor="ctr" bIns="121875" lIns="121875" spcFirstLastPara="1" rIns="121875" wrap="square" tIns="1218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1" name="Google Shape;21;p3"/>
          <p:cNvCxnSpPr/>
          <p:nvPr/>
        </p:nvCxnSpPr>
        <p:spPr>
          <a:xfrm>
            <a:off x="0" y="819963"/>
            <a:ext cx="6281400" cy="0"/>
          </a:xfrm>
          <a:prstGeom prst="straightConnector1">
            <a:avLst/>
          </a:prstGeom>
          <a:noFill/>
          <a:ln cap="flat" cmpd="sng" w="9525">
            <a:solidFill>
              <a:srgbClr val="4A1E2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2" name="Google Shape;22;p3"/>
          <p:cNvCxnSpPr/>
          <p:nvPr/>
        </p:nvCxnSpPr>
        <p:spPr>
          <a:xfrm>
            <a:off x="4252775" y="4490688"/>
            <a:ext cx="4891200" cy="0"/>
          </a:xfrm>
          <a:prstGeom prst="straightConnector1">
            <a:avLst/>
          </a:prstGeom>
          <a:noFill/>
          <a:ln cap="flat" cmpd="sng" w="9525">
            <a:solidFill>
              <a:srgbClr val="4A1E2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3" name="Google Shape;23;p3"/>
          <p:cNvSpPr/>
          <p:nvPr/>
        </p:nvSpPr>
        <p:spPr>
          <a:xfrm>
            <a:off x="3216900" y="3087838"/>
            <a:ext cx="2231400" cy="64800"/>
          </a:xfrm>
          <a:prstGeom prst="rect">
            <a:avLst/>
          </a:prstGeom>
          <a:solidFill>
            <a:srgbClr val="EB1E4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" name="Google Shape;24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5" name="Google Shape;25;p3"/>
          <p:cNvSpPr txBox="1"/>
          <p:nvPr>
            <p:ph type="title"/>
          </p:nvPr>
        </p:nvSpPr>
        <p:spPr>
          <a:xfrm>
            <a:off x="3063240" y="1654529"/>
            <a:ext cx="3017400" cy="83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lnSpc>
                <a:spcPct val="73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b="1" sz="4200">
                <a:solidFill>
                  <a:schemeClr val="lt1"/>
                </a:solidFill>
              </a:defRPr>
            </a:lvl1pPr>
            <a:lvl2pPr lvl="1" rtl="0">
              <a:lnSpc>
                <a:spcPct val="73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Proxima Nova"/>
              <a:buNone/>
              <a:defRPr b="1" sz="42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>
              <a:lnSpc>
                <a:spcPct val="73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Proxima Nova"/>
              <a:buNone/>
              <a:defRPr b="1" sz="42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>
              <a:lnSpc>
                <a:spcPct val="73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Proxima Nova"/>
              <a:buNone/>
              <a:defRPr b="1" sz="42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>
              <a:lnSpc>
                <a:spcPct val="73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Proxima Nova"/>
              <a:buNone/>
              <a:defRPr b="1" sz="42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>
              <a:lnSpc>
                <a:spcPct val="73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Proxima Nova"/>
              <a:buNone/>
              <a:defRPr b="1" sz="42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>
              <a:lnSpc>
                <a:spcPct val="73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Proxima Nova"/>
              <a:buNone/>
              <a:defRPr b="1" sz="42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>
              <a:lnSpc>
                <a:spcPct val="73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Proxima Nova"/>
              <a:buNone/>
              <a:defRPr b="1" sz="42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>
              <a:lnSpc>
                <a:spcPct val="73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Proxima Nova"/>
              <a:buNone/>
              <a:defRPr b="1" sz="42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26" name="Google Shape;26;p3"/>
          <p:cNvSpPr txBox="1"/>
          <p:nvPr>
            <p:ph idx="1" type="subTitle"/>
          </p:nvPr>
        </p:nvSpPr>
        <p:spPr>
          <a:xfrm>
            <a:off x="3127250" y="3108438"/>
            <a:ext cx="2673600" cy="38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3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27" name="Google Shape;27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0175" y="207075"/>
            <a:ext cx="363000" cy="3630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left 1">
  <p:cSld name="CUSTOM_12"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145;p21"/>
          <p:cNvPicPr preferRelativeResize="0"/>
          <p:nvPr/>
        </p:nvPicPr>
        <p:blipFill rotWithShape="1">
          <a:blip r:embed="rId2">
            <a:alphaModFix/>
          </a:blip>
          <a:srcRect b="0" l="0" r="-100" t="0"/>
          <a:stretch/>
        </p:blipFill>
        <p:spPr>
          <a:xfrm>
            <a:off x="-4375" y="1"/>
            <a:ext cx="9152748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21"/>
          <p:cNvSpPr/>
          <p:nvPr/>
        </p:nvSpPr>
        <p:spPr>
          <a:xfrm>
            <a:off x="3857300" y="9000"/>
            <a:ext cx="5286600" cy="5124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" name="Google Shape;147;p21"/>
          <p:cNvSpPr txBox="1"/>
          <p:nvPr>
            <p:ph type="title"/>
          </p:nvPr>
        </p:nvSpPr>
        <p:spPr>
          <a:xfrm>
            <a:off x="694950" y="2066550"/>
            <a:ext cx="2871300" cy="61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Font typeface="Proxima Nova"/>
              <a:buNone/>
              <a:defRPr b="1"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roxima Nova"/>
              <a:buNone/>
              <a:defRPr b="1"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roxima Nova"/>
              <a:buNone/>
              <a:defRPr b="1"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roxima Nova"/>
              <a:buNone/>
              <a:defRPr b="1"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roxima Nova"/>
              <a:buNone/>
              <a:defRPr b="1"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roxima Nova"/>
              <a:buNone/>
              <a:defRPr b="1"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roxima Nova"/>
              <a:buNone/>
              <a:defRPr b="1"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roxima Nova"/>
              <a:buNone/>
              <a:defRPr b="1"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roxima Nova"/>
              <a:buNone/>
              <a:defRPr b="1"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left 1 1">
  <p:cSld name="CUSTOM_12_1"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22"/>
          <p:cNvPicPr preferRelativeResize="0"/>
          <p:nvPr/>
        </p:nvPicPr>
        <p:blipFill rotWithShape="1">
          <a:blip r:embed="rId2">
            <a:alphaModFix/>
          </a:blip>
          <a:srcRect b="0" l="0" r="-100" t="0"/>
          <a:stretch/>
        </p:blipFill>
        <p:spPr>
          <a:xfrm>
            <a:off x="-4375" y="1"/>
            <a:ext cx="9152748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22"/>
          <p:cNvSpPr/>
          <p:nvPr/>
        </p:nvSpPr>
        <p:spPr>
          <a:xfrm>
            <a:off x="0" y="0"/>
            <a:ext cx="3833400" cy="16518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87000">
                <a:schemeClr val="lt1"/>
              </a:gs>
              <a:gs pos="100000">
                <a:schemeClr val="lt1"/>
              </a:gs>
            </a:gsLst>
            <a:lin ang="5400012" scaled="0"/>
          </a:gradFill>
          <a:ln>
            <a:noFill/>
          </a:ln>
        </p:spPr>
        <p:txBody>
          <a:bodyPr anchorCtr="0" anchor="ctr" bIns="121875" lIns="121875" spcFirstLastPara="1" rIns="121875" wrap="square" tIns="1218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51" name="Google Shape;151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4320" y="2185416"/>
            <a:ext cx="363000" cy="363049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22"/>
          <p:cNvSpPr/>
          <p:nvPr/>
        </p:nvSpPr>
        <p:spPr>
          <a:xfrm>
            <a:off x="3833700" y="0"/>
            <a:ext cx="5310600" cy="5143500"/>
          </a:xfrm>
          <a:prstGeom prst="rect">
            <a:avLst/>
          </a:prstGeom>
          <a:gradFill>
            <a:gsLst>
              <a:gs pos="0">
                <a:schemeClr val="lt1"/>
              </a:gs>
              <a:gs pos="50000">
                <a:schemeClr val="lt1"/>
              </a:gs>
              <a:gs pos="100000">
                <a:srgbClr val="FFFFFF">
                  <a:alpha val="0"/>
                </a:srgbClr>
              </a:gs>
            </a:gsLst>
            <a:lin ang="10800025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" name="Google Shape;153;p22"/>
          <p:cNvSpPr txBox="1"/>
          <p:nvPr>
            <p:ph idx="1" type="body"/>
          </p:nvPr>
        </p:nvSpPr>
        <p:spPr>
          <a:xfrm>
            <a:off x="4292725" y="438900"/>
            <a:ext cx="4344900" cy="4270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roxima Nova"/>
              <a:buChar char="●"/>
              <a:defRPr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roxima Nova"/>
              <a:buChar char="○"/>
              <a:defRPr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roxima Nova"/>
              <a:buChar char="■"/>
              <a:defRPr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roxima Nova"/>
              <a:buChar char="●"/>
              <a:defRPr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roxima Nova"/>
              <a:buChar char="○"/>
              <a:defRPr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roxima Nova"/>
              <a:buChar char="■"/>
              <a:defRPr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roxima Nova"/>
              <a:buChar char="●"/>
              <a:defRPr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roxima Nova"/>
              <a:buChar char="○"/>
              <a:defRPr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roxima Nova"/>
              <a:buChar char="■"/>
              <a:defRPr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154" name="Google Shape;154;p22"/>
          <p:cNvSpPr txBox="1"/>
          <p:nvPr>
            <p:ph type="title"/>
          </p:nvPr>
        </p:nvSpPr>
        <p:spPr>
          <a:xfrm>
            <a:off x="694950" y="2066550"/>
            <a:ext cx="2871300" cy="61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Font typeface="Proxima Nova"/>
              <a:buNone/>
              <a:defRPr b="1"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roxima Nova"/>
              <a:buNone/>
              <a:defRPr b="1"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roxima Nova"/>
              <a:buNone/>
              <a:defRPr b="1"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roxima Nova"/>
              <a:buNone/>
              <a:defRPr b="1"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roxima Nova"/>
              <a:buNone/>
              <a:defRPr b="1"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roxima Nova"/>
              <a:buNone/>
              <a:defRPr b="1"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roxima Nova"/>
              <a:buNone/>
              <a:defRPr b="1"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roxima Nova"/>
              <a:buNone/>
              <a:defRPr b="1"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roxima Nova"/>
              <a:buNone/>
              <a:defRPr b="1"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left with two columns">
  <p:cSld name="CUSTOM_1"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3"/>
          <p:cNvSpPr/>
          <p:nvPr/>
        </p:nvSpPr>
        <p:spPr>
          <a:xfrm>
            <a:off x="-75" y="0"/>
            <a:ext cx="3833700" cy="5143500"/>
          </a:xfrm>
          <a:prstGeom prst="rect">
            <a:avLst/>
          </a:prstGeom>
          <a:solidFill>
            <a:srgbClr val="27141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" name="Google Shape;157;p23"/>
          <p:cNvSpPr/>
          <p:nvPr/>
        </p:nvSpPr>
        <p:spPr>
          <a:xfrm>
            <a:off x="-75" y="0"/>
            <a:ext cx="3833700" cy="5143500"/>
          </a:xfrm>
          <a:prstGeom prst="rect">
            <a:avLst/>
          </a:prstGeom>
          <a:solidFill>
            <a:srgbClr val="27141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8" name="Google Shape;158;p23"/>
          <p:cNvSpPr/>
          <p:nvPr/>
        </p:nvSpPr>
        <p:spPr>
          <a:xfrm>
            <a:off x="0" y="-125"/>
            <a:ext cx="3833400" cy="5143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59" name="Google Shape;159;p23"/>
          <p:cNvPicPr preferRelativeResize="0"/>
          <p:nvPr/>
        </p:nvPicPr>
        <p:blipFill rotWithShape="1">
          <a:blip r:embed="rId2">
            <a:alphaModFix/>
          </a:blip>
          <a:srcRect b="72510" l="50000" r="0" t="0"/>
          <a:stretch/>
        </p:blipFill>
        <p:spPr>
          <a:xfrm>
            <a:off x="1" y="0"/>
            <a:ext cx="3833697" cy="1413901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23"/>
          <p:cNvSpPr/>
          <p:nvPr/>
        </p:nvSpPr>
        <p:spPr>
          <a:xfrm>
            <a:off x="0" y="0"/>
            <a:ext cx="3833400" cy="16518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87000">
                <a:srgbClr val="000000"/>
              </a:gs>
              <a:gs pos="100000">
                <a:srgbClr val="000000">
                  <a:alpha val="72156"/>
                </a:srgbClr>
              </a:gs>
            </a:gsLst>
            <a:lin ang="5400012" scaled="0"/>
          </a:gradFill>
          <a:ln>
            <a:noFill/>
          </a:ln>
        </p:spPr>
        <p:txBody>
          <a:bodyPr anchorCtr="0" anchor="ctr" bIns="121875" lIns="121875" spcFirstLastPara="1" rIns="121875" wrap="square" tIns="1218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1" name="Google Shape;161;p23"/>
          <p:cNvSpPr/>
          <p:nvPr/>
        </p:nvSpPr>
        <p:spPr>
          <a:xfrm>
            <a:off x="-75" y="0"/>
            <a:ext cx="3833700" cy="5143500"/>
          </a:xfrm>
          <a:prstGeom prst="rect">
            <a:avLst/>
          </a:prstGeom>
          <a:solidFill>
            <a:srgbClr val="27141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" name="Google Shape;162;p23"/>
          <p:cNvSpPr/>
          <p:nvPr/>
        </p:nvSpPr>
        <p:spPr>
          <a:xfrm>
            <a:off x="0" y="-125"/>
            <a:ext cx="3833400" cy="5143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63" name="Google Shape;163;p23"/>
          <p:cNvPicPr preferRelativeResize="0"/>
          <p:nvPr/>
        </p:nvPicPr>
        <p:blipFill rotWithShape="1">
          <a:blip r:embed="rId2">
            <a:alphaModFix/>
          </a:blip>
          <a:srcRect b="72510" l="50000" r="0" t="0"/>
          <a:stretch/>
        </p:blipFill>
        <p:spPr>
          <a:xfrm>
            <a:off x="1" y="0"/>
            <a:ext cx="3833697" cy="1413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3"/>
          <p:cNvPicPr preferRelativeResize="0"/>
          <p:nvPr/>
        </p:nvPicPr>
        <p:blipFill rotWithShape="1">
          <a:blip r:embed="rId3">
            <a:alphaModFix/>
          </a:blip>
          <a:srcRect b="0" l="0" r="58099" t="0"/>
          <a:stretch/>
        </p:blipFill>
        <p:spPr>
          <a:xfrm flipH="1" rot="10800000">
            <a:off x="0" y="1"/>
            <a:ext cx="3831424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23"/>
          <p:cNvSpPr/>
          <p:nvPr/>
        </p:nvSpPr>
        <p:spPr>
          <a:xfrm>
            <a:off x="0" y="0"/>
            <a:ext cx="3833400" cy="16518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87000">
                <a:srgbClr val="000000"/>
              </a:gs>
              <a:gs pos="100000">
                <a:srgbClr val="000000">
                  <a:alpha val="72156"/>
                </a:srgbClr>
              </a:gs>
            </a:gsLst>
            <a:lin ang="5400012" scaled="0"/>
          </a:gradFill>
          <a:ln>
            <a:noFill/>
          </a:ln>
        </p:spPr>
        <p:txBody>
          <a:bodyPr anchorCtr="0" anchor="ctr" bIns="121875" lIns="121875" spcFirstLastPara="1" rIns="121875" wrap="square" tIns="1218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" name="Google Shape;166;p23"/>
          <p:cNvSpPr/>
          <p:nvPr/>
        </p:nvSpPr>
        <p:spPr>
          <a:xfrm>
            <a:off x="0" y="1413900"/>
            <a:ext cx="3833400" cy="3729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" name="Google Shape;167;p23"/>
          <p:cNvSpPr txBox="1"/>
          <p:nvPr>
            <p:ph idx="1" type="body"/>
          </p:nvPr>
        </p:nvSpPr>
        <p:spPr>
          <a:xfrm>
            <a:off x="4123944" y="719275"/>
            <a:ext cx="1462200" cy="20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11150" lvl="0" marL="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Proxima Nova"/>
              <a:buChar char="●"/>
              <a:defRPr b="1" sz="13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indent="-311150" lvl="1" marL="9144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Proxima Nova"/>
              <a:buChar char="○"/>
              <a:defRPr b="1" sz="13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indent="-311150" lvl="2" marL="1371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Proxima Nova"/>
              <a:buChar char="■"/>
              <a:defRPr b="1" sz="13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indent="-311150" lvl="3" marL="1828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Proxima Nova"/>
              <a:buChar char="●"/>
              <a:defRPr b="1" sz="13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indent="-311150" lvl="4" marL="22860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Proxima Nova"/>
              <a:buChar char="○"/>
              <a:defRPr b="1" sz="13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indent="-311150" lvl="5" marL="2743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Proxima Nova"/>
              <a:buChar char="■"/>
              <a:defRPr b="1" sz="13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indent="-311150" lvl="6" marL="32004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Proxima Nova"/>
              <a:buChar char="●"/>
              <a:defRPr b="1" sz="13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indent="-311150" lvl="7" marL="3657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Proxima Nova"/>
              <a:buChar char="○"/>
              <a:defRPr b="1" sz="13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indent="-311150" lvl="8" marL="411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Proxima Nova"/>
              <a:buChar char="■"/>
              <a:defRPr b="1" sz="13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168" name="Google Shape;168;p23"/>
          <p:cNvSpPr txBox="1"/>
          <p:nvPr>
            <p:ph idx="2" type="body"/>
          </p:nvPr>
        </p:nvSpPr>
        <p:spPr>
          <a:xfrm>
            <a:off x="6729984" y="719275"/>
            <a:ext cx="1462200" cy="20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11150" lvl="0" marL="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Proxima Nova"/>
              <a:buChar char="●"/>
              <a:defRPr b="1" sz="13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indent="-311150" lvl="1" marL="9144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Proxima Nova"/>
              <a:buChar char="○"/>
              <a:defRPr b="1" sz="13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indent="-311150" lvl="2" marL="1371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Proxima Nova"/>
              <a:buChar char="■"/>
              <a:defRPr b="1" sz="13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indent="-311150" lvl="3" marL="1828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Proxima Nova"/>
              <a:buChar char="●"/>
              <a:defRPr b="1" sz="13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indent="-311150" lvl="4" marL="22860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Proxima Nova"/>
              <a:buChar char="○"/>
              <a:defRPr b="1" sz="13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indent="-311150" lvl="5" marL="2743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Proxima Nova"/>
              <a:buChar char="■"/>
              <a:defRPr b="1" sz="13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indent="-311150" lvl="6" marL="32004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Proxima Nova"/>
              <a:buChar char="●"/>
              <a:defRPr b="1" sz="13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indent="-311150" lvl="7" marL="3657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Proxima Nova"/>
              <a:buChar char="○"/>
              <a:defRPr b="1" sz="13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indent="-311150" lvl="8" marL="411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Proxima Nova"/>
              <a:buChar char="■"/>
              <a:defRPr b="1" sz="13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pic>
        <p:nvPicPr>
          <p:cNvPr id="169" name="Google Shape;169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4320" y="2185416"/>
            <a:ext cx="363000" cy="363049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23"/>
          <p:cNvSpPr txBox="1"/>
          <p:nvPr>
            <p:ph idx="3" type="body"/>
          </p:nvPr>
        </p:nvSpPr>
        <p:spPr>
          <a:xfrm>
            <a:off x="4123950" y="1123775"/>
            <a:ext cx="2138400" cy="356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roxima Nova"/>
              <a:buChar char="●"/>
              <a:defRPr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roxima Nova"/>
              <a:buChar char="○"/>
              <a:defRPr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roxima Nova"/>
              <a:buChar char="■"/>
              <a:defRPr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roxima Nova"/>
              <a:buChar char="●"/>
              <a:defRPr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roxima Nova"/>
              <a:buChar char="○"/>
              <a:defRPr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roxima Nova"/>
              <a:buChar char="■"/>
              <a:defRPr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roxima Nova"/>
              <a:buChar char="●"/>
              <a:defRPr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roxima Nova"/>
              <a:buChar char="○"/>
              <a:defRPr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roxima Nova"/>
              <a:buChar char="■"/>
              <a:defRPr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171" name="Google Shape;171;p23"/>
          <p:cNvSpPr txBox="1"/>
          <p:nvPr>
            <p:ph type="title"/>
          </p:nvPr>
        </p:nvSpPr>
        <p:spPr>
          <a:xfrm>
            <a:off x="694950" y="2066550"/>
            <a:ext cx="2871300" cy="61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roxima Nova"/>
              <a:buNone/>
              <a:defRPr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roxima Nova"/>
              <a:buNone/>
              <a:defRPr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roxima Nova"/>
              <a:buNone/>
              <a:defRPr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roxima Nova"/>
              <a:buNone/>
              <a:defRPr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roxima Nova"/>
              <a:buNone/>
              <a:defRPr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roxima Nova"/>
              <a:buNone/>
              <a:defRPr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roxima Nova"/>
              <a:buNone/>
              <a:defRPr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roxima Nova"/>
              <a:buNone/>
              <a:defRPr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roxima Nova"/>
              <a:buNone/>
              <a:defRPr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172" name="Google Shape;172;p23"/>
          <p:cNvSpPr txBox="1"/>
          <p:nvPr>
            <p:ph idx="4" type="body"/>
          </p:nvPr>
        </p:nvSpPr>
        <p:spPr>
          <a:xfrm>
            <a:off x="6727750" y="1123775"/>
            <a:ext cx="2138400" cy="356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roxima Nova"/>
              <a:buChar char="●"/>
              <a:defRPr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roxima Nova"/>
              <a:buChar char="○"/>
              <a:defRPr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roxima Nova"/>
              <a:buChar char="■"/>
              <a:defRPr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roxima Nova"/>
              <a:buChar char="●"/>
              <a:defRPr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roxima Nova"/>
              <a:buChar char="○"/>
              <a:defRPr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roxima Nova"/>
              <a:buChar char="■"/>
              <a:defRPr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roxima Nova"/>
              <a:buChar char="●"/>
              <a:defRPr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roxima Nova"/>
              <a:buChar char="○"/>
              <a:defRPr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roxima Nova"/>
              <a:buChar char="■"/>
              <a:defRPr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>
  <p:cSld name="CUSTOM_2"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4"/>
          <p:cNvSpPr/>
          <p:nvPr/>
        </p:nvSpPr>
        <p:spPr>
          <a:xfrm>
            <a:off x="-75" y="0"/>
            <a:ext cx="9144000" cy="1377900"/>
          </a:xfrm>
          <a:prstGeom prst="rect">
            <a:avLst/>
          </a:prstGeom>
          <a:solidFill>
            <a:srgbClr val="27141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5" name="Google Shape;175;p24"/>
          <p:cNvSpPr/>
          <p:nvPr/>
        </p:nvSpPr>
        <p:spPr>
          <a:xfrm>
            <a:off x="0" y="0"/>
            <a:ext cx="9144000" cy="14139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6" name="Google Shape;176;p24"/>
          <p:cNvSpPr/>
          <p:nvPr/>
        </p:nvSpPr>
        <p:spPr>
          <a:xfrm>
            <a:off x="0" y="0"/>
            <a:ext cx="9144000" cy="14139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77" name="Google Shape;177;p24"/>
          <p:cNvPicPr preferRelativeResize="0"/>
          <p:nvPr/>
        </p:nvPicPr>
        <p:blipFill rotWithShape="1">
          <a:blip r:embed="rId2">
            <a:alphaModFix/>
          </a:blip>
          <a:srcRect b="72510" l="0" r="0" t="0"/>
          <a:stretch/>
        </p:blipFill>
        <p:spPr>
          <a:xfrm>
            <a:off x="0" y="0"/>
            <a:ext cx="9144003" cy="1413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24"/>
          <p:cNvPicPr preferRelativeResize="0"/>
          <p:nvPr/>
        </p:nvPicPr>
        <p:blipFill rotWithShape="1">
          <a:blip r:embed="rId3">
            <a:alphaModFix/>
          </a:blip>
          <a:srcRect b="0" l="0" r="0" t="72444"/>
          <a:stretch/>
        </p:blipFill>
        <p:spPr>
          <a:xfrm rot="10800000">
            <a:off x="3" y="1"/>
            <a:ext cx="9143997" cy="1417274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24"/>
          <p:cNvSpPr/>
          <p:nvPr/>
        </p:nvSpPr>
        <p:spPr>
          <a:xfrm>
            <a:off x="0" y="0"/>
            <a:ext cx="9144000" cy="14139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87000">
                <a:srgbClr val="000000"/>
              </a:gs>
              <a:gs pos="100000">
                <a:srgbClr val="000000">
                  <a:alpha val="72156"/>
                </a:srgbClr>
              </a:gs>
            </a:gsLst>
            <a:lin ang="5400012" scaled="0"/>
          </a:gradFill>
          <a:ln>
            <a:noFill/>
          </a:ln>
        </p:spPr>
        <p:txBody>
          <a:bodyPr anchorCtr="0" anchor="ctr" bIns="121875" lIns="121875" spcFirstLastPara="1" rIns="121875" wrap="square" tIns="1218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80" name="Google Shape;180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0175" y="507425"/>
            <a:ext cx="363000" cy="363049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24"/>
          <p:cNvSpPr txBox="1"/>
          <p:nvPr>
            <p:ph type="title"/>
          </p:nvPr>
        </p:nvSpPr>
        <p:spPr>
          <a:xfrm>
            <a:off x="722375" y="384050"/>
            <a:ext cx="8254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roxima Nova"/>
              <a:buNone/>
              <a:defRPr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roxima Nova"/>
              <a:buNone/>
              <a:defRPr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roxima Nova"/>
              <a:buNone/>
              <a:defRPr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roxima Nova"/>
              <a:buNone/>
              <a:defRPr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roxima Nova"/>
              <a:buNone/>
              <a:defRPr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roxima Nova"/>
              <a:buNone/>
              <a:defRPr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roxima Nova"/>
              <a:buNone/>
              <a:defRPr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roxima Nova"/>
              <a:buNone/>
              <a:defRPr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roxima Nova"/>
              <a:buNone/>
              <a:defRPr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182" name="Google Shape;182;p24"/>
          <p:cNvSpPr txBox="1"/>
          <p:nvPr>
            <p:ph idx="1" type="body"/>
          </p:nvPr>
        </p:nvSpPr>
        <p:spPr>
          <a:xfrm>
            <a:off x="837800" y="1683575"/>
            <a:ext cx="7364700" cy="317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roxima Nova"/>
              <a:buChar char="●"/>
              <a:defRPr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roxima Nova"/>
              <a:buChar char="○"/>
              <a:defRPr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roxima Nova"/>
              <a:buChar char="■"/>
              <a:defRPr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roxima Nova"/>
              <a:buChar char="●"/>
              <a:defRPr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roxima Nova"/>
              <a:buChar char="○"/>
              <a:defRPr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roxima Nova"/>
              <a:buChar char="■"/>
              <a:defRPr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roxima Nova"/>
              <a:buChar char="●"/>
              <a:defRPr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roxima Nova"/>
              <a:buChar char="○"/>
              <a:defRPr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roxima Nova"/>
              <a:buChar char="■"/>
              <a:defRPr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 1">
  <p:cSld name="CUSTOM_2_1"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Google Shape;184;p2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 rot="10800000"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25"/>
          <p:cNvSpPr/>
          <p:nvPr/>
        </p:nvSpPr>
        <p:spPr>
          <a:xfrm>
            <a:off x="-1100" y="1418975"/>
            <a:ext cx="9144000" cy="3724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86" name="Google Shape;186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0175" y="322751"/>
            <a:ext cx="363000" cy="363049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25"/>
          <p:cNvSpPr txBox="1"/>
          <p:nvPr>
            <p:ph type="title"/>
          </p:nvPr>
        </p:nvSpPr>
        <p:spPr>
          <a:xfrm>
            <a:off x="722375" y="189300"/>
            <a:ext cx="8254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Font typeface="Proxima Nova"/>
              <a:buNone/>
              <a:defRPr b="1"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roxima Nova"/>
              <a:buNone/>
              <a:defRPr b="1"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roxima Nova"/>
              <a:buNone/>
              <a:defRPr b="1"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roxima Nova"/>
              <a:buNone/>
              <a:defRPr b="1"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roxima Nova"/>
              <a:buNone/>
              <a:defRPr b="1"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roxima Nova"/>
              <a:buNone/>
              <a:defRPr b="1"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roxima Nova"/>
              <a:buNone/>
              <a:defRPr b="1"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roxima Nova"/>
              <a:buNone/>
              <a:defRPr b="1"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roxima Nova"/>
              <a:buNone/>
              <a:defRPr b="1"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188" name="Google Shape;188;p25"/>
          <p:cNvSpPr txBox="1"/>
          <p:nvPr>
            <p:ph idx="1" type="body"/>
          </p:nvPr>
        </p:nvSpPr>
        <p:spPr>
          <a:xfrm>
            <a:off x="837800" y="1683575"/>
            <a:ext cx="7364700" cy="317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roxima Nova"/>
              <a:buChar char="●"/>
              <a:defRPr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roxima Nova"/>
              <a:buChar char="○"/>
              <a:defRPr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roxima Nova"/>
              <a:buChar char="■"/>
              <a:defRPr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roxima Nova"/>
              <a:buChar char="●"/>
              <a:defRPr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roxima Nova"/>
              <a:buChar char="○"/>
              <a:defRPr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roxima Nova"/>
              <a:buChar char="■"/>
              <a:defRPr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roxima Nova"/>
              <a:buChar char="●"/>
              <a:defRPr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roxima Nova"/>
              <a:buChar char="○"/>
              <a:defRPr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roxima Nova"/>
              <a:buChar char="■"/>
              <a:defRPr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 2">
  <p:cSld name="CUSTOM_3"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6"/>
          <p:cNvSpPr/>
          <p:nvPr/>
        </p:nvSpPr>
        <p:spPr>
          <a:xfrm>
            <a:off x="-75" y="0"/>
            <a:ext cx="9144000" cy="966900"/>
          </a:xfrm>
          <a:prstGeom prst="rect">
            <a:avLst/>
          </a:prstGeom>
          <a:solidFill>
            <a:srgbClr val="27141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1" name="Google Shape;191;p26"/>
          <p:cNvSpPr/>
          <p:nvPr/>
        </p:nvSpPr>
        <p:spPr>
          <a:xfrm>
            <a:off x="-75" y="0"/>
            <a:ext cx="9144000" cy="966900"/>
          </a:xfrm>
          <a:prstGeom prst="rect">
            <a:avLst/>
          </a:prstGeom>
          <a:solidFill>
            <a:srgbClr val="27141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2" name="Google Shape;192;p26"/>
          <p:cNvSpPr/>
          <p:nvPr/>
        </p:nvSpPr>
        <p:spPr>
          <a:xfrm>
            <a:off x="0" y="0"/>
            <a:ext cx="9144000" cy="9669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3" name="Google Shape;193;p26"/>
          <p:cNvSpPr/>
          <p:nvPr/>
        </p:nvSpPr>
        <p:spPr>
          <a:xfrm>
            <a:off x="0" y="0"/>
            <a:ext cx="9144000" cy="9669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94" name="Google Shape;194;p26"/>
          <p:cNvPicPr preferRelativeResize="0"/>
          <p:nvPr/>
        </p:nvPicPr>
        <p:blipFill rotWithShape="1">
          <a:blip r:embed="rId2">
            <a:alphaModFix/>
          </a:blip>
          <a:srcRect b="81201" l="0" r="0" t="0"/>
          <a:stretch/>
        </p:blipFill>
        <p:spPr>
          <a:xfrm>
            <a:off x="0" y="0"/>
            <a:ext cx="9144003" cy="966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26"/>
          <p:cNvPicPr preferRelativeResize="0"/>
          <p:nvPr/>
        </p:nvPicPr>
        <p:blipFill rotWithShape="1">
          <a:blip r:embed="rId3">
            <a:alphaModFix/>
          </a:blip>
          <a:srcRect b="0" l="0" r="0" t="81386"/>
          <a:stretch/>
        </p:blipFill>
        <p:spPr>
          <a:xfrm rot="10800000">
            <a:off x="3" y="0"/>
            <a:ext cx="9143997" cy="957375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26"/>
          <p:cNvSpPr/>
          <p:nvPr/>
        </p:nvSpPr>
        <p:spPr>
          <a:xfrm>
            <a:off x="0" y="0"/>
            <a:ext cx="9144000" cy="9669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87000">
                <a:srgbClr val="000000"/>
              </a:gs>
              <a:gs pos="100000">
                <a:srgbClr val="000000">
                  <a:alpha val="72156"/>
                </a:srgbClr>
              </a:gs>
            </a:gsLst>
            <a:lin ang="5400012" scaled="0"/>
          </a:gradFill>
          <a:ln>
            <a:noFill/>
          </a:ln>
        </p:spPr>
        <p:txBody>
          <a:bodyPr anchorCtr="0" anchor="ctr" bIns="121875" lIns="121875" spcFirstLastPara="1" rIns="121875" wrap="square" tIns="1218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97" name="Google Shape;197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0175" y="301950"/>
            <a:ext cx="363000" cy="363049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26"/>
          <p:cNvSpPr txBox="1"/>
          <p:nvPr>
            <p:ph type="title"/>
          </p:nvPr>
        </p:nvSpPr>
        <p:spPr>
          <a:xfrm>
            <a:off x="722376" y="173736"/>
            <a:ext cx="82569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roxima Nova"/>
              <a:buNone/>
              <a:defRPr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roxima Nova"/>
              <a:buNone/>
              <a:defRPr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roxima Nova"/>
              <a:buNone/>
              <a:defRPr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roxima Nova"/>
              <a:buNone/>
              <a:defRPr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roxima Nova"/>
              <a:buNone/>
              <a:defRPr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roxima Nova"/>
              <a:buNone/>
              <a:defRPr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roxima Nova"/>
              <a:buNone/>
              <a:defRPr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roxima Nova"/>
              <a:buNone/>
              <a:defRPr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roxima Nova"/>
              <a:buNone/>
              <a:defRPr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199" name="Google Shape;199;p26"/>
          <p:cNvSpPr txBox="1"/>
          <p:nvPr>
            <p:ph idx="1" type="body"/>
          </p:nvPr>
        </p:nvSpPr>
        <p:spPr>
          <a:xfrm>
            <a:off x="853750" y="1212825"/>
            <a:ext cx="7428600" cy="371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roxima Nova"/>
              <a:buChar char="●"/>
              <a:defRPr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roxima Nova"/>
              <a:buChar char="○"/>
              <a:defRPr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roxima Nova"/>
              <a:buChar char="■"/>
              <a:defRPr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roxima Nova"/>
              <a:buChar char="●"/>
              <a:defRPr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roxima Nova"/>
              <a:buChar char="○"/>
              <a:defRPr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roxima Nova"/>
              <a:buChar char="■"/>
              <a:defRPr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roxima Nova"/>
              <a:buChar char="●"/>
              <a:defRPr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roxima Nova"/>
              <a:buChar char="○"/>
              <a:defRPr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roxima Nova"/>
              <a:buChar char="■"/>
              <a:defRPr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 2 1">
  <p:cSld name="CUSTOM_3_1"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Google Shape;201;p2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 rot="10800000">
            <a:off x="-395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27"/>
          <p:cNvSpPr/>
          <p:nvPr/>
        </p:nvSpPr>
        <p:spPr>
          <a:xfrm>
            <a:off x="-1100" y="966900"/>
            <a:ext cx="9144000" cy="4176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03" name="Google Shape;203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0175" y="301950"/>
            <a:ext cx="363000" cy="363049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27"/>
          <p:cNvSpPr txBox="1"/>
          <p:nvPr>
            <p:ph type="title"/>
          </p:nvPr>
        </p:nvSpPr>
        <p:spPr>
          <a:xfrm>
            <a:off x="722376" y="173736"/>
            <a:ext cx="82569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Font typeface="Proxima Nova"/>
              <a:buNone/>
              <a:defRPr b="1"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roxima Nova"/>
              <a:buNone/>
              <a:defRPr b="1"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roxima Nova"/>
              <a:buNone/>
              <a:defRPr b="1"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roxima Nova"/>
              <a:buNone/>
              <a:defRPr b="1"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roxima Nova"/>
              <a:buNone/>
              <a:defRPr b="1"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roxima Nova"/>
              <a:buNone/>
              <a:defRPr b="1"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roxima Nova"/>
              <a:buNone/>
              <a:defRPr b="1"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roxima Nova"/>
              <a:buNone/>
              <a:defRPr b="1"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roxima Nova"/>
              <a:buNone/>
              <a:defRPr b="1"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 2 1 2">
  <p:cSld name="CUSTOM_3_1_1"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Google Shape;206;p2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 rot="10800000">
            <a:off x="-395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28"/>
          <p:cNvSpPr/>
          <p:nvPr/>
        </p:nvSpPr>
        <p:spPr>
          <a:xfrm>
            <a:off x="-1100" y="966900"/>
            <a:ext cx="9144000" cy="4176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8" name="Google Shape;208;p28"/>
          <p:cNvSpPr txBox="1"/>
          <p:nvPr>
            <p:ph type="title"/>
          </p:nvPr>
        </p:nvSpPr>
        <p:spPr>
          <a:xfrm>
            <a:off x="722376" y="173736"/>
            <a:ext cx="82569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Font typeface="Proxima Nova"/>
              <a:buNone/>
              <a:defRPr b="1"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roxima Nova"/>
              <a:buNone/>
              <a:defRPr b="1"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roxima Nova"/>
              <a:buNone/>
              <a:defRPr b="1"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roxima Nova"/>
              <a:buNone/>
              <a:defRPr b="1"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roxima Nova"/>
              <a:buNone/>
              <a:defRPr b="1"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roxima Nova"/>
              <a:buNone/>
              <a:defRPr b="1"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roxima Nova"/>
              <a:buNone/>
              <a:defRPr b="1"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roxima Nova"/>
              <a:buNone/>
              <a:defRPr b="1"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roxima Nova"/>
              <a:buNone/>
              <a:defRPr b="1"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pic>
        <p:nvPicPr>
          <p:cNvPr id="209" name="Google Shape;209;p28"/>
          <p:cNvPicPr preferRelativeResize="0"/>
          <p:nvPr/>
        </p:nvPicPr>
        <p:blipFill rotWithShape="1">
          <a:blip r:embed="rId3">
            <a:alphaModFix/>
          </a:blip>
          <a:srcRect b="38514" l="0" r="0" t="0"/>
          <a:stretch/>
        </p:blipFill>
        <p:spPr>
          <a:xfrm>
            <a:off x="201729" y="305446"/>
            <a:ext cx="595523" cy="3674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 2 1 2 1">
  <p:cSld name="CUSTOM_3_1_1_1"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Google Shape;211;p2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 rot="10800000">
            <a:off x="-395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29"/>
          <p:cNvSpPr/>
          <p:nvPr/>
        </p:nvSpPr>
        <p:spPr>
          <a:xfrm>
            <a:off x="-1100" y="966900"/>
            <a:ext cx="9144000" cy="4176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3" name="Google Shape;213;p29"/>
          <p:cNvSpPr txBox="1"/>
          <p:nvPr>
            <p:ph type="title"/>
          </p:nvPr>
        </p:nvSpPr>
        <p:spPr>
          <a:xfrm>
            <a:off x="722376" y="173736"/>
            <a:ext cx="82569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Font typeface="Proxima Nova"/>
              <a:buNone/>
              <a:defRPr b="1"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roxima Nova"/>
              <a:buNone/>
              <a:defRPr b="1"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roxima Nova"/>
              <a:buNone/>
              <a:defRPr b="1"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roxima Nova"/>
              <a:buNone/>
              <a:defRPr b="1"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roxima Nova"/>
              <a:buNone/>
              <a:defRPr b="1"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roxima Nova"/>
              <a:buNone/>
              <a:defRPr b="1"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roxima Nova"/>
              <a:buNone/>
              <a:defRPr b="1"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roxima Nova"/>
              <a:buNone/>
              <a:defRPr b="1"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roxima Nova"/>
              <a:buNone/>
              <a:defRPr b="1"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pic>
        <p:nvPicPr>
          <p:cNvPr id="214" name="Google Shape;214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5900" y="274207"/>
            <a:ext cx="446475" cy="4375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 2 1 2 1 1">
  <p:cSld name="CUSTOM_3_1_1_1_1"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Google Shape;216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 rot="10800000">
            <a:off x="-395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30"/>
          <p:cNvSpPr/>
          <p:nvPr/>
        </p:nvSpPr>
        <p:spPr>
          <a:xfrm>
            <a:off x="-1100" y="966900"/>
            <a:ext cx="9144000" cy="4176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8" name="Google Shape;218;p30"/>
          <p:cNvSpPr txBox="1"/>
          <p:nvPr>
            <p:ph type="title"/>
          </p:nvPr>
        </p:nvSpPr>
        <p:spPr>
          <a:xfrm>
            <a:off x="722376" y="173736"/>
            <a:ext cx="82569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Font typeface="Proxima Nova"/>
              <a:buNone/>
              <a:defRPr b="1"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roxima Nova"/>
              <a:buNone/>
              <a:defRPr b="1"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roxima Nova"/>
              <a:buNone/>
              <a:defRPr b="1"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roxima Nova"/>
              <a:buNone/>
              <a:defRPr b="1"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roxima Nova"/>
              <a:buNone/>
              <a:defRPr b="1"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roxima Nova"/>
              <a:buNone/>
              <a:defRPr b="1"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roxima Nova"/>
              <a:buNone/>
              <a:defRPr b="1"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roxima Nova"/>
              <a:buNone/>
              <a:defRPr b="1"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roxima Nova"/>
              <a:buNone/>
              <a:defRPr b="1"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pic>
        <p:nvPicPr>
          <p:cNvPr id="219" name="Google Shape;219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5902" y="308876"/>
            <a:ext cx="446475" cy="4375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">
  <p:cSld name="CUSTOM_11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Google Shape;29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18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with image">
  <p:cSld name="CUSTOM_4">
    <p:bg>
      <p:bgPr>
        <a:solidFill>
          <a:srgbClr val="271414"/>
        </a:solidFill>
      </p:bgPr>
    </p:bg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31"/>
          <p:cNvSpPr/>
          <p:nvPr/>
        </p:nvSpPr>
        <p:spPr>
          <a:xfrm>
            <a:off x="3976125" y="-125"/>
            <a:ext cx="5167800" cy="5143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22" name="Google Shape;222;p31"/>
          <p:cNvPicPr preferRelativeResize="0"/>
          <p:nvPr/>
        </p:nvPicPr>
        <p:blipFill rotWithShape="1">
          <a:blip r:embed="rId2">
            <a:alphaModFix/>
          </a:blip>
          <a:srcRect b="72510" l="50000" r="0" t="0"/>
          <a:stretch/>
        </p:blipFill>
        <p:spPr>
          <a:xfrm>
            <a:off x="3976126" y="0"/>
            <a:ext cx="5167872" cy="1413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31"/>
          <p:cNvPicPr preferRelativeResize="0"/>
          <p:nvPr/>
        </p:nvPicPr>
        <p:blipFill rotWithShape="1">
          <a:blip r:embed="rId3">
            <a:alphaModFix/>
          </a:blip>
          <a:srcRect b="0" l="0" r="43521" t="0"/>
          <a:stretch/>
        </p:blipFill>
        <p:spPr>
          <a:xfrm rot="10800000">
            <a:off x="3979651" y="-1"/>
            <a:ext cx="5164349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31"/>
          <p:cNvSpPr/>
          <p:nvPr/>
        </p:nvSpPr>
        <p:spPr>
          <a:xfrm>
            <a:off x="3976125" y="0"/>
            <a:ext cx="5167800" cy="16518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87000">
                <a:srgbClr val="000000"/>
              </a:gs>
              <a:gs pos="100000">
                <a:srgbClr val="000000">
                  <a:alpha val="72156"/>
                </a:srgbClr>
              </a:gs>
            </a:gsLst>
            <a:lin ang="5400012" scaled="0"/>
          </a:gradFill>
          <a:ln>
            <a:noFill/>
          </a:ln>
        </p:spPr>
        <p:txBody>
          <a:bodyPr anchorCtr="0" anchor="ctr" bIns="121875" lIns="121875" spcFirstLastPara="1" rIns="121875" wrap="square" tIns="1218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5" name="Google Shape;225;p31"/>
          <p:cNvSpPr/>
          <p:nvPr/>
        </p:nvSpPr>
        <p:spPr>
          <a:xfrm>
            <a:off x="3976125" y="1413900"/>
            <a:ext cx="5164500" cy="3729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6" name="Google Shape;226;p31"/>
          <p:cNvSpPr/>
          <p:nvPr>
            <p:ph idx="2" type="pic"/>
          </p:nvPr>
        </p:nvSpPr>
        <p:spPr>
          <a:xfrm>
            <a:off x="-1575" y="0"/>
            <a:ext cx="3977700" cy="5143500"/>
          </a:xfrm>
          <a:prstGeom prst="rect">
            <a:avLst/>
          </a:prstGeom>
          <a:noFill/>
          <a:ln>
            <a:noFill/>
          </a:ln>
        </p:spPr>
      </p:sp>
      <p:pic>
        <p:nvPicPr>
          <p:cNvPr id="227" name="Google Shape;227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62150" y="2311716"/>
            <a:ext cx="363000" cy="363049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31"/>
          <p:cNvSpPr txBox="1"/>
          <p:nvPr>
            <p:ph type="title"/>
          </p:nvPr>
        </p:nvSpPr>
        <p:spPr>
          <a:xfrm>
            <a:off x="5376675" y="2186950"/>
            <a:ext cx="3232800" cy="61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roxima Nova"/>
              <a:buNone/>
              <a:defRPr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roxima Nova"/>
              <a:buNone/>
              <a:defRPr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roxima Nova"/>
              <a:buNone/>
              <a:defRPr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roxima Nova"/>
              <a:buNone/>
              <a:defRPr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roxima Nova"/>
              <a:buNone/>
              <a:defRPr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roxima Nova"/>
              <a:buNone/>
              <a:defRPr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roxima Nova"/>
              <a:buNone/>
              <a:defRPr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roxima Nova"/>
              <a:buNone/>
              <a:defRPr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roxima Nova"/>
              <a:buNone/>
              <a:defRPr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with image 1">
  <p:cSld name="CUSTOM_4_1">
    <p:bg>
      <p:bgPr>
        <a:solidFill>
          <a:srgbClr val="271414"/>
        </a:solidFill>
      </p:bgPr>
    </p:bg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32"/>
          <p:cNvSpPr/>
          <p:nvPr/>
        </p:nvSpPr>
        <p:spPr>
          <a:xfrm>
            <a:off x="3976125" y="-125"/>
            <a:ext cx="5167800" cy="5143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31" name="Google Shape;231;p32"/>
          <p:cNvPicPr preferRelativeResize="0"/>
          <p:nvPr/>
        </p:nvPicPr>
        <p:blipFill rotWithShape="1">
          <a:blip r:embed="rId2">
            <a:alphaModFix/>
          </a:blip>
          <a:srcRect b="72510" l="50000" r="0" t="0"/>
          <a:stretch/>
        </p:blipFill>
        <p:spPr>
          <a:xfrm>
            <a:off x="3976126" y="0"/>
            <a:ext cx="5167872" cy="1413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32"/>
          <p:cNvPicPr preferRelativeResize="0"/>
          <p:nvPr/>
        </p:nvPicPr>
        <p:blipFill rotWithShape="1">
          <a:blip r:embed="rId3">
            <a:alphaModFix/>
          </a:blip>
          <a:srcRect b="0" l="0" r="-100" t="0"/>
          <a:stretch/>
        </p:blipFill>
        <p:spPr>
          <a:xfrm>
            <a:off x="-4375" y="1"/>
            <a:ext cx="9152748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32"/>
          <p:cNvSpPr/>
          <p:nvPr>
            <p:ph idx="2" type="pic"/>
          </p:nvPr>
        </p:nvSpPr>
        <p:spPr>
          <a:xfrm>
            <a:off x="-1575" y="0"/>
            <a:ext cx="3977700" cy="5143500"/>
          </a:xfrm>
          <a:prstGeom prst="rect">
            <a:avLst/>
          </a:prstGeom>
          <a:noFill/>
          <a:ln>
            <a:noFill/>
          </a:ln>
        </p:spPr>
      </p:sp>
      <p:pic>
        <p:nvPicPr>
          <p:cNvPr id="234" name="Google Shape;234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62150" y="2311716"/>
            <a:ext cx="363000" cy="363049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32"/>
          <p:cNvSpPr txBox="1"/>
          <p:nvPr>
            <p:ph type="title"/>
          </p:nvPr>
        </p:nvSpPr>
        <p:spPr>
          <a:xfrm>
            <a:off x="5376675" y="2186950"/>
            <a:ext cx="3232800" cy="61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Font typeface="Proxima Nova"/>
              <a:buNone/>
              <a:defRPr b="1"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roxima Nova"/>
              <a:buNone/>
              <a:defRPr b="1"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roxima Nova"/>
              <a:buNone/>
              <a:defRPr b="1"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roxima Nova"/>
              <a:buNone/>
              <a:defRPr b="1"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roxima Nova"/>
              <a:buNone/>
              <a:defRPr b="1"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roxima Nova"/>
              <a:buNone/>
              <a:defRPr b="1"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roxima Nova"/>
              <a:buNone/>
              <a:defRPr b="1"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roxima Nova"/>
              <a:buNone/>
              <a:defRPr b="1"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roxima Nova"/>
              <a:buNone/>
              <a:defRPr b="1"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with description">
  <p:cSld name="CUSTOM_7"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33"/>
          <p:cNvSpPr/>
          <p:nvPr/>
        </p:nvSpPr>
        <p:spPr>
          <a:xfrm>
            <a:off x="-75" y="0"/>
            <a:ext cx="3758100" cy="5143500"/>
          </a:xfrm>
          <a:prstGeom prst="rect">
            <a:avLst/>
          </a:prstGeom>
          <a:solidFill>
            <a:srgbClr val="27141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8" name="Google Shape;238;p33"/>
          <p:cNvSpPr/>
          <p:nvPr/>
        </p:nvSpPr>
        <p:spPr>
          <a:xfrm>
            <a:off x="-75" y="0"/>
            <a:ext cx="3833700" cy="5143500"/>
          </a:xfrm>
          <a:prstGeom prst="rect">
            <a:avLst/>
          </a:prstGeom>
          <a:solidFill>
            <a:srgbClr val="27141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9" name="Google Shape;239;p33"/>
          <p:cNvSpPr/>
          <p:nvPr/>
        </p:nvSpPr>
        <p:spPr>
          <a:xfrm>
            <a:off x="-75" y="0"/>
            <a:ext cx="3833700" cy="5143500"/>
          </a:xfrm>
          <a:prstGeom prst="rect">
            <a:avLst/>
          </a:prstGeom>
          <a:solidFill>
            <a:srgbClr val="27141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0" name="Google Shape;240;p33"/>
          <p:cNvSpPr/>
          <p:nvPr/>
        </p:nvSpPr>
        <p:spPr>
          <a:xfrm>
            <a:off x="0" y="-125"/>
            <a:ext cx="3833400" cy="5143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41" name="Google Shape;241;p33"/>
          <p:cNvPicPr preferRelativeResize="0"/>
          <p:nvPr/>
        </p:nvPicPr>
        <p:blipFill rotWithShape="1">
          <a:blip r:embed="rId2">
            <a:alphaModFix/>
          </a:blip>
          <a:srcRect b="72510" l="50000" r="0" t="0"/>
          <a:stretch/>
        </p:blipFill>
        <p:spPr>
          <a:xfrm>
            <a:off x="1" y="0"/>
            <a:ext cx="3833697" cy="1413901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33"/>
          <p:cNvSpPr/>
          <p:nvPr/>
        </p:nvSpPr>
        <p:spPr>
          <a:xfrm>
            <a:off x="0" y="0"/>
            <a:ext cx="3833400" cy="16518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87000">
                <a:srgbClr val="000000"/>
              </a:gs>
              <a:gs pos="100000">
                <a:srgbClr val="000000">
                  <a:alpha val="72156"/>
                </a:srgbClr>
              </a:gs>
            </a:gsLst>
            <a:lin ang="5400012" scaled="0"/>
          </a:gradFill>
          <a:ln>
            <a:noFill/>
          </a:ln>
        </p:spPr>
        <p:txBody>
          <a:bodyPr anchorCtr="0" anchor="ctr" bIns="121875" lIns="121875" spcFirstLastPara="1" rIns="121875" wrap="square" tIns="1218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3" name="Google Shape;243;p33"/>
          <p:cNvSpPr/>
          <p:nvPr/>
        </p:nvSpPr>
        <p:spPr>
          <a:xfrm>
            <a:off x="-75" y="0"/>
            <a:ext cx="3833700" cy="5143500"/>
          </a:xfrm>
          <a:prstGeom prst="rect">
            <a:avLst/>
          </a:prstGeom>
          <a:solidFill>
            <a:srgbClr val="27141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4" name="Google Shape;244;p33"/>
          <p:cNvSpPr/>
          <p:nvPr/>
        </p:nvSpPr>
        <p:spPr>
          <a:xfrm>
            <a:off x="0" y="-125"/>
            <a:ext cx="3833400" cy="5143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45" name="Google Shape;245;p33"/>
          <p:cNvPicPr preferRelativeResize="0"/>
          <p:nvPr/>
        </p:nvPicPr>
        <p:blipFill rotWithShape="1">
          <a:blip r:embed="rId2">
            <a:alphaModFix/>
          </a:blip>
          <a:srcRect b="72510" l="50000" r="0" t="0"/>
          <a:stretch/>
        </p:blipFill>
        <p:spPr>
          <a:xfrm>
            <a:off x="1" y="0"/>
            <a:ext cx="3833697" cy="1413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33"/>
          <p:cNvPicPr preferRelativeResize="0"/>
          <p:nvPr/>
        </p:nvPicPr>
        <p:blipFill rotWithShape="1">
          <a:blip r:embed="rId3">
            <a:alphaModFix/>
          </a:blip>
          <a:srcRect b="0" l="0" r="58018" t="0"/>
          <a:stretch/>
        </p:blipFill>
        <p:spPr>
          <a:xfrm flipH="1" rot="10800000">
            <a:off x="0" y="1"/>
            <a:ext cx="3838848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p33"/>
          <p:cNvSpPr/>
          <p:nvPr/>
        </p:nvSpPr>
        <p:spPr>
          <a:xfrm>
            <a:off x="0" y="0"/>
            <a:ext cx="3833400" cy="16518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87000">
                <a:srgbClr val="000000"/>
              </a:gs>
              <a:gs pos="100000">
                <a:srgbClr val="000000">
                  <a:alpha val="72156"/>
                </a:srgbClr>
              </a:gs>
            </a:gsLst>
            <a:lin ang="5400012" scaled="0"/>
          </a:gradFill>
          <a:ln>
            <a:noFill/>
          </a:ln>
        </p:spPr>
        <p:txBody>
          <a:bodyPr anchorCtr="0" anchor="ctr" bIns="121875" lIns="121875" spcFirstLastPara="1" rIns="121875" wrap="square" tIns="1218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8" name="Google Shape;248;p33"/>
          <p:cNvSpPr/>
          <p:nvPr/>
        </p:nvSpPr>
        <p:spPr>
          <a:xfrm>
            <a:off x="0" y="1413900"/>
            <a:ext cx="3833400" cy="3729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9" name="Google Shape;249;p33"/>
          <p:cNvSpPr txBox="1"/>
          <p:nvPr>
            <p:ph idx="1" type="subTitle"/>
          </p:nvPr>
        </p:nvSpPr>
        <p:spPr>
          <a:xfrm>
            <a:off x="301752" y="2944368"/>
            <a:ext cx="3300900" cy="25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roxima Nova"/>
              <a:buNone/>
              <a:defRPr sz="10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50" name="Google Shape;250;p33"/>
          <p:cNvSpPr txBox="1"/>
          <p:nvPr>
            <p:ph type="title"/>
          </p:nvPr>
        </p:nvSpPr>
        <p:spPr>
          <a:xfrm>
            <a:off x="228600" y="1645920"/>
            <a:ext cx="2784600" cy="65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Proxima Nova"/>
              <a:buNone/>
              <a:defRPr b="1" sz="42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51" name="Google Shape;251;p33"/>
          <p:cNvSpPr txBox="1"/>
          <p:nvPr>
            <p:ph idx="2" type="body"/>
          </p:nvPr>
        </p:nvSpPr>
        <p:spPr>
          <a:xfrm>
            <a:off x="4196975" y="414900"/>
            <a:ext cx="4539900" cy="434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roxima Nova"/>
              <a:buChar char="●"/>
              <a:defRPr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roxima Nova"/>
              <a:buChar char="○"/>
              <a:defRPr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roxima Nova"/>
              <a:buChar char="■"/>
              <a:defRPr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roxima Nova"/>
              <a:buChar char="●"/>
              <a:defRPr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roxima Nova"/>
              <a:buChar char="○"/>
              <a:defRPr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roxima Nova"/>
              <a:buChar char="■"/>
              <a:defRPr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roxima Nova"/>
              <a:buChar char="●"/>
              <a:defRPr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roxima Nova"/>
              <a:buChar char="○"/>
              <a:defRPr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roxima Nova"/>
              <a:buChar char="■"/>
              <a:defRPr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with description 2">
  <p:cSld name="CUSTOM_7_2"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Google Shape;253;p34"/>
          <p:cNvPicPr preferRelativeResize="0"/>
          <p:nvPr/>
        </p:nvPicPr>
        <p:blipFill rotWithShape="1">
          <a:blip r:embed="rId2">
            <a:alphaModFix/>
          </a:blip>
          <a:srcRect b="0" l="0" r="-100" t="0"/>
          <a:stretch/>
        </p:blipFill>
        <p:spPr>
          <a:xfrm flipH="1">
            <a:off x="-4374" y="1"/>
            <a:ext cx="9152748" cy="51434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4" name="Google Shape;254;p34"/>
          <p:cNvCxnSpPr/>
          <p:nvPr/>
        </p:nvCxnSpPr>
        <p:spPr>
          <a:xfrm>
            <a:off x="3831600" y="0"/>
            <a:ext cx="0" cy="5124000"/>
          </a:xfrm>
          <a:prstGeom prst="straightConnector1">
            <a:avLst/>
          </a:prstGeom>
          <a:noFill/>
          <a:ln cap="flat" cmpd="sng" w="9525">
            <a:solidFill>
              <a:srgbClr val="F3F3F3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55" name="Google Shape;255;p34"/>
          <p:cNvSpPr/>
          <p:nvPr/>
        </p:nvSpPr>
        <p:spPr>
          <a:xfrm>
            <a:off x="3839650" y="1377900"/>
            <a:ext cx="5304300" cy="3765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6" name="Google Shape;256;p34"/>
          <p:cNvSpPr/>
          <p:nvPr/>
        </p:nvSpPr>
        <p:spPr>
          <a:xfrm>
            <a:off x="3833700" y="0"/>
            <a:ext cx="53106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7" name="Google Shape;257;p34"/>
          <p:cNvSpPr txBox="1"/>
          <p:nvPr>
            <p:ph idx="1" type="subTitle"/>
          </p:nvPr>
        </p:nvSpPr>
        <p:spPr>
          <a:xfrm>
            <a:off x="301752" y="2944368"/>
            <a:ext cx="3300900" cy="25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roxima Nova"/>
              <a:buNone/>
              <a:defRPr sz="10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58" name="Google Shape;258;p34"/>
          <p:cNvSpPr txBox="1"/>
          <p:nvPr>
            <p:ph type="title"/>
          </p:nvPr>
        </p:nvSpPr>
        <p:spPr>
          <a:xfrm>
            <a:off x="228600" y="1645920"/>
            <a:ext cx="2784600" cy="65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Font typeface="Proxima Nova"/>
              <a:buNone/>
              <a:defRPr b="1" sz="4200"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59" name="Google Shape;259;p34"/>
          <p:cNvSpPr txBox="1"/>
          <p:nvPr>
            <p:ph idx="2" type="body"/>
          </p:nvPr>
        </p:nvSpPr>
        <p:spPr>
          <a:xfrm>
            <a:off x="4196975" y="414900"/>
            <a:ext cx="4539900" cy="434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roxima Nova"/>
              <a:buChar char="●"/>
              <a:defRPr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roxima Nova"/>
              <a:buChar char="○"/>
              <a:defRPr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roxima Nova"/>
              <a:buChar char="■"/>
              <a:defRPr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roxima Nova"/>
              <a:buChar char="●"/>
              <a:defRPr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roxima Nova"/>
              <a:buChar char="○"/>
              <a:defRPr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roxima Nova"/>
              <a:buChar char="■"/>
              <a:defRPr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roxima Nova"/>
              <a:buChar char="●"/>
              <a:defRPr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roxima Nova"/>
              <a:buChar char="○"/>
              <a:defRPr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roxima Nova"/>
              <a:buChar char="■"/>
              <a:defRPr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with description 1">
  <p:cSld name="CUSTOM_7_1"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35"/>
          <p:cNvSpPr/>
          <p:nvPr/>
        </p:nvSpPr>
        <p:spPr>
          <a:xfrm>
            <a:off x="-75" y="0"/>
            <a:ext cx="3758100" cy="5143500"/>
          </a:xfrm>
          <a:prstGeom prst="rect">
            <a:avLst/>
          </a:prstGeom>
          <a:solidFill>
            <a:srgbClr val="27141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2" name="Google Shape;262;p35"/>
          <p:cNvSpPr/>
          <p:nvPr/>
        </p:nvSpPr>
        <p:spPr>
          <a:xfrm>
            <a:off x="-75" y="0"/>
            <a:ext cx="3833700" cy="5143500"/>
          </a:xfrm>
          <a:prstGeom prst="rect">
            <a:avLst/>
          </a:prstGeom>
          <a:solidFill>
            <a:srgbClr val="27141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3" name="Google Shape;263;p35"/>
          <p:cNvSpPr/>
          <p:nvPr/>
        </p:nvSpPr>
        <p:spPr>
          <a:xfrm>
            <a:off x="-75" y="0"/>
            <a:ext cx="3833700" cy="5143500"/>
          </a:xfrm>
          <a:prstGeom prst="rect">
            <a:avLst/>
          </a:prstGeom>
          <a:solidFill>
            <a:srgbClr val="27141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4" name="Google Shape;264;p35"/>
          <p:cNvSpPr/>
          <p:nvPr/>
        </p:nvSpPr>
        <p:spPr>
          <a:xfrm>
            <a:off x="0" y="-125"/>
            <a:ext cx="3833400" cy="5143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65" name="Google Shape;265;p35"/>
          <p:cNvPicPr preferRelativeResize="0"/>
          <p:nvPr/>
        </p:nvPicPr>
        <p:blipFill rotWithShape="1">
          <a:blip r:embed="rId2">
            <a:alphaModFix/>
          </a:blip>
          <a:srcRect b="72510" l="50000" r="0" t="0"/>
          <a:stretch/>
        </p:blipFill>
        <p:spPr>
          <a:xfrm>
            <a:off x="1" y="0"/>
            <a:ext cx="3833697" cy="1413901"/>
          </a:xfrm>
          <a:prstGeom prst="rect">
            <a:avLst/>
          </a:prstGeom>
          <a:noFill/>
          <a:ln>
            <a:noFill/>
          </a:ln>
        </p:spPr>
      </p:pic>
      <p:sp>
        <p:nvSpPr>
          <p:cNvPr id="266" name="Google Shape;266;p35"/>
          <p:cNvSpPr/>
          <p:nvPr/>
        </p:nvSpPr>
        <p:spPr>
          <a:xfrm>
            <a:off x="0" y="0"/>
            <a:ext cx="3833400" cy="16518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87000">
                <a:srgbClr val="000000"/>
              </a:gs>
              <a:gs pos="100000">
                <a:srgbClr val="000000">
                  <a:alpha val="72156"/>
                </a:srgbClr>
              </a:gs>
            </a:gsLst>
            <a:lin ang="5400012" scaled="0"/>
          </a:gradFill>
          <a:ln>
            <a:noFill/>
          </a:ln>
        </p:spPr>
        <p:txBody>
          <a:bodyPr anchorCtr="0" anchor="ctr" bIns="121875" lIns="121875" spcFirstLastPara="1" rIns="121875" wrap="square" tIns="1218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7" name="Google Shape;267;p35"/>
          <p:cNvSpPr/>
          <p:nvPr/>
        </p:nvSpPr>
        <p:spPr>
          <a:xfrm>
            <a:off x="-75" y="0"/>
            <a:ext cx="3833700" cy="5143500"/>
          </a:xfrm>
          <a:prstGeom prst="rect">
            <a:avLst/>
          </a:prstGeom>
          <a:solidFill>
            <a:srgbClr val="27141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8" name="Google Shape;268;p35"/>
          <p:cNvSpPr/>
          <p:nvPr/>
        </p:nvSpPr>
        <p:spPr>
          <a:xfrm>
            <a:off x="0" y="-125"/>
            <a:ext cx="3833400" cy="5143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69" name="Google Shape;269;p35"/>
          <p:cNvPicPr preferRelativeResize="0"/>
          <p:nvPr/>
        </p:nvPicPr>
        <p:blipFill rotWithShape="1">
          <a:blip r:embed="rId2">
            <a:alphaModFix/>
          </a:blip>
          <a:srcRect b="72510" l="50000" r="0" t="0"/>
          <a:stretch/>
        </p:blipFill>
        <p:spPr>
          <a:xfrm>
            <a:off x="1" y="0"/>
            <a:ext cx="3833697" cy="1413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35"/>
          <p:cNvPicPr preferRelativeResize="0"/>
          <p:nvPr/>
        </p:nvPicPr>
        <p:blipFill rotWithShape="1">
          <a:blip r:embed="rId3">
            <a:alphaModFix/>
          </a:blip>
          <a:srcRect b="0" l="0" r="58018" t="0"/>
          <a:stretch/>
        </p:blipFill>
        <p:spPr>
          <a:xfrm flipH="1" rot="10800000">
            <a:off x="0" y="1"/>
            <a:ext cx="3838848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p35"/>
          <p:cNvSpPr/>
          <p:nvPr/>
        </p:nvSpPr>
        <p:spPr>
          <a:xfrm>
            <a:off x="0" y="0"/>
            <a:ext cx="3833400" cy="16518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87000">
                <a:srgbClr val="000000"/>
              </a:gs>
              <a:gs pos="100000">
                <a:srgbClr val="000000">
                  <a:alpha val="72156"/>
                </a:srgbClr>
              </a:gs>
            </a:gsLst>
            <a:lin ang="5400012" scaled="0"/>
          </a:gradFill>
          <a:ln>
            <a:noFill/>
          </a:ln>
        </p:spPr>
        <p:txBody>
          <a:bodyPr anchorCtr="0" anchor="ctr" bIns="121875" lIns="121875" spcFirstLastPara="1" rIns="121875" wrap="square" tIns="1218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2" name="Google Shape;272;p35"/>
          <p:cNvSpPr/>
          <p:nvPr/>
        </p:nvSpPr>
        <p:spPr>
          <a:xfrm>
            <a:off x="0" y="1413900"/>
            <a:ext cx="3833400" cy="3729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3" name="Google Shape;273;p35"/>
          <p:cNvSpPr txBox="1"/>
          <p:nvPr>
            <p:ph idx="1" type="subTitle"/>
          </p:nvPr>
        </p:nvSpPr>
        <p:spPr>
          <a:xfrm>
            <a:off x="301752" y="2944368"/>
            <a:ext cx="3300900" cy="25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roxima Nova"/>
              <a:buNone/>
              <a:defRPr sz="10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74" name="Google Shape;274;p35"/>
          <p:cNvSpPr txBox="1"/>
          <p:nvPr>
            <p:ph type="title"/>
          </p:nvPr>
        </p:nvSpPr>
        <p:spPr>
          <a:xfrm>
            <a:off x="228600" y="1645920"/>
            <a:ext cx="2784600" cy="65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Proxima Nova"/>
              <a:buNone/>
              <a:defRPr b="1" sz="42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5" name="Google Shape;275;p35"/>
          <p:cNvSpPr txBox="1"/>
          <p:nvPr>
            <p:ph idx="2" type="body"/>
          </p:nvPr>
        </p:nvSpPr>
        <p:spPr>
          <a:xfrm>
            <a:off x="4196975" y="414900"/>
            <a:ext cx="4539900" cy="434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roxima Nova"/>
              <a:buChar char="●"/>
              <a:defRPr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roxima Nova"/>
              <a:buChar char="○"/>
              <a:defRPr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roxima Nova"/>
              <a:buChar char="■"/>
              <a:defRPr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roxima Nova"/>
              <a:buChar char="●"/>
              <a:defRPr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roxima Nova"/>
              <a:buChar char="○"/>
              <a:defRPr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roxima Nova"/>
              <a:buChar char="■"/>
              <a:defRPr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roxima Nova"/>
              <a:buChar char="●"/>
              <a:defRPr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roxima Nova"/>
              <a:buChar char="○"/>
              <a:defRPr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roxima Nova"/>
              <a:buChar char="■"/>
              <a:defRPr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left with Image">
  <p:cSld name="CUSTOM_5"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36"/>
          <p:cNvSpPr/>
          <p:nvPr>
            <p:ph idx="2" type="pic"/>
          </p:nvPr>
        </p:nvSpPr>
        <p:spPr>
          <a:xfrm>
            <a:off x="29" y="0"/>
            <a:ext cx="37617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278" name="Google Shape;278;p36"/>
          <p:cNvSpPr txBox="1"/>
          <p:nvPr>
            <p:ph type="title"/>
          </p:nvPr>
        </p:nvSpPr>
        <p:spPr>
          <a:xfrm>
            <a:off x="553679" y="3794750"/>
            <a:ext cx="2654400" cy="55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roxima Nova"/>
              <a:buNone/>
              <a:defRPr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9" name="Google Shape;279;p36"/>
          <p:cNvSpPr txBox="1"/>
          <p:nvPr>
            <p:ph idx="1" type="body"/>
          </p:nvPr>
        </p:nvSpPr>
        <p:spPr>
          <a:xfrm>
            <a:off x="4109225" y="335125"/>
            <a:ext cx="4723500" cy="4508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8">
  <p:cSld name="CUSTOM_8"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37"/>
          <p:cNvSpPr/>
          <p:nvPr/>
        </p:nvSpPr>
        <p:spPr>
          <a:xfrm>
            <a:off x="-75" y="0"/>
            <a:ext cx="9144000" cy="18237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2" name="Google Shape;282;p37"/>
          <p:cNvSpPr/>
          <p:nvPr/>
        </p:nvSpPr>
        <p:spPr>
          <a:xfrm>
            <a:off x="-75" y="0"/>
            <a:ext cx="9144000" cy="1823700"/>
          </a:xfrm>
          <a:prstGeom prst="rect">
            <a:avLst/>
          </a:prstGeom>
          <a:solidFill>
            <a:srgbClr val="27141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3" name="Google Shape;283;p37"/>
          <p:cNvSpPr/>
          <p:nvPr/>
        </p:nvSpPr>
        <p:spPr>
          <a:xfrm>
            <a:off x="-75" y="0"/>
            <a:ext cx="9144000" cy="1777200"/>
          </a:xfrm>
          <a:prstGeom prst="rect">
            <a:avLst/>
          </a:prstGeom>
          <a:solidFill>
            <a:srgbClr val="27141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4" name="Google Shape;284;p37"/>
          <p:cNvSpPr/>
          <p:nvPr/>
        </p:nvSpPr>
        <p:spPr>
          <a:xfrm>
            <a:off x="0" y="0"/>
            <a:ext cx="9144000" cy="18237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5" name="Google Shape;285;p37"/>
          <p:cNvSpPr/>
          <p:nvPr/>
        </p:nvSpPr>
        <p:spPr>
          <a:xfrm>
            <a:off x="0" y="0"/>
            <a:ext cx="9144000" cy="18237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86" name="Google Shape;286;p37"/>
          <p:cNvPicPr preferRelativeResize="0"/>
          <p:nvPr/>
        </p:nvPicPr>
        <p:blipFill rotWithShape="1">
          <a:blip r:embed="rId2">
            <a:alphaModFix/>
          </a:blip>
          <a:srcRect b="72510" l="0" r="0" t="0"/>
          <a:stretch/>
        </p:blipFill>
        <p:spPr>
          <a:xfrm>
            <a:off x="0" y="0"/>
            <a:ext cx="9144003" cy="1823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37"/>
          <p:cNvPicPr preferRelativeResize="0"/>
          <p:nvPr/>
        </p:nvPicPr>
        <p:blipFill rotWithShape="1">
          <a:blip r:embed="rId3">
            <a:alphaModFix/>
          </a:blip>
          <a:srcRect b="0" l="0" r="0" t="64415"/>
          <a:stretch/>
        </p:blipFill>
        <p:spPr>
          <a:xfrm rot="10800000">
            <a:off x="3" y="1"/>
            <a:ext cx="9143997" cy="1830249"/>
          </a:xfrm>
          <a:prstGeom prst="rect">
            <a:avLst/>
          </a:prstGeom>
          <a:noFill/>
          <a:ln>
            <a:noFill/>
          </a:ln>
        </p:spPr>
      </p:pic>
      <p:sp>
        <p:nvSpPr>
          <p:cNvPr id="288" name="Google Shape;288;p37"/>
          <p:cNvSpPr/>
          <p:nvPr/>
        </p:nvSpPr>
        <p:spPr>
          <a:xfrm>
            <a:off x="0" y="0"/>
            <a:ext cx="9144000" cy="18237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87000">
                <a:srgbClr val="000000"/>
              </a:gs>
              <a:gs pos="100000">
                <a:srgbClr val="000000">
                  <a:alpha val="72156"/>
                </a:srgbClr>
              </a:gs>
            </a:gsLst>
            <a:lin ang="5400012" scaled="0"/>
          </a:gradFill>
          <a:ln>
            <a:noFill/>
          </a:ln>
        </p:spPr>
        <p:txBody>
          <a:bodyPr anchorCtr="0" anchor="ctr" bIns="121875" lIns="121875" spcFirstLastPara="1" rIns="121875" wrap="square" tIns="1218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9" name="Google Shape;289;p37"/>
          <p:cNvSpPr txBox="1"/>
          <p:nvPr>
            <p:ph type="title"/>
          </p:nvPr>
        </p:nvSpPr>
        <p:spPr>
          <a:xfrm>
            <a:off x="228600" y="182875"/>
            <a:ext cx="4854000" cy="83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Proxima Nova"/>
              <a:buNone/>
              <a:defRPr b="1" sz="42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90" name="Google Shape;290;p37"/>
          <p:cNvSpPr txBox="1"/>
          <p:nvPr>
            <p:ph idx="1" type="body"/>
          </p:nvPr>
        </p:nvSpPr>
        <p:spPr>
          <a:xfrm>
            <a:off x="265176" y="2057400"/>
            <a:ext cx="4197000" cy="234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91" name="Google Shape;291;p37"/>
          <p:cNvSpPr txBox="1"/>
          <p:nvPr>
            <p:ph idx="2" type="body"/>
          </p:nvPr>
        </p:nvSpPr>
        <p:spPr>
          <a:xfrm>
            <a:off x="4518026" y="2057400"/>
            <a:ext cx="4197000" cy="234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92" name="Google Shape;292;p37"/>
          <p:cNvSpPr/>
          <p:nvPr>
            <p:ph idx="3" type="pic"/>
          </p:nvPr>
        </p:nvSpPr>
        <p:spPr>
          <a:xfrm>
            <a:off x="5114575" y="7975"/>
            <a:ext cx="4029300" cy="18237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8 1">
  <p:cSld name="CUSTOM_8_1"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" name="Google Shape;294;p3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 rot="10800000"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p38"/>
          <p:cNvSpPr/>
          <p:nvPr/>
        </p:nvSpPr>
        <p:spPr>
          <a:xfrm>
            <a:off x="0" y="1823700"/>
            <a:ext cx="9144000" cy="3319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6" name="Google Shape;296;p38"/>
          <p:cNvSpPr txBox="1"/>
          <p:nvPr>
            <p:ph type="title"/>
          </p:nvPr>
        </p:nvSpPr>
        <p:spPr>
          <a:xfrm>
            <a:off x="228600" y="182875"/>
            <a:ext cx="4854000" cy="83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Font typeface="Proxima Nova"/>
              <a:buNone/>
              <a:defRPr b="1" sz="4200"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97" name="Google Shape;297;p38"/>
          <p:cNvSpPr txBox="1"/>
          <p:nvPr>
            <p:ph idx="1" type="body"/>
          </p:nvPr>
        </p:nvSpPr>
        <p:spPr>
          <a:xfrm>
            <a:off x="265176" y="2057400"/>
            <a:ext cx="4197000" cy="234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98" name="Google Shape;298;p38"/>
          <p:cNvSpPr txBox="1"/>
          <p:nvPr>
            <p:ph idx="2" type="body"/>
          </p:nvPr>
        </p:nvSpPr>
        <p:spPr>
          <a:xfrm>
            <a:off x="4518026" y="2057400"/>
            <a:ext cx="4197000" cy="234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99" name="Google Shape;299;p38"/>
          <p:cNvSpPr/>
          <p:nvPr>
            <p:ph idx="3" type="pic"/>
          </p:nvPr>
        </p:nvSpPr>
        <p:spPr>
          <a:xfrm>
            <a:off x="5114575" y="7975"/>
            <a:ext cx="4029300" cy="18237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9">
  <p:cSld name="CUSTOM_9"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39"/>
          <p:cNvSpPr/>
          <p:nvPr/>
        </p:nvSpPr>
        <p:spPr>
          <a:xfrm>
            <a:off x="-75" y="0"/>
            <a:ext cx="9144000" cy="1823700"/>
          </a:xfrm>
          <a:prstGeom prst="rect">
            <a:avLst/>
          </a:prstGeom>
          <a:solidFill>
            <a:srgbClr val="27141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2" name="Google Shape;302;p39"/>
          <p:cNvSpPr/>
          <p:nvPr/>
        </p:nvSpPr>
        <p:spPr>
          <a:xfrm>
            <a:off x="-75" y="0"/>
            <a:ext cx="9144000" cy="1777200"/>
          </a:xfrm>
          <a:prstGeom prst="rect">
            <a:avLst/>
          </a:prstGeom>
          <a:solidFill>
            <a:srgbClr val="27141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3" name="Google Shape;303;p39"/>
          <p:cNvSpPr/>
          <p:nvPr/>
        </p:nvSpPr>
        <p:spPr>
          <a:xfrm>
            <a:off x="0" y="0"/>
            <a:ext cx="9144000" cy="18237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4" name="Google Shape;304;p39"/>
          <p:cNvSpPr/>
          <p:nvPr/>
        </p:nvSpPr>
        <p:spPr>
          <a:xfrm>
            <a:off x="0" y="0"/>
            <a:ext cx="9144000" cy="18237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05" name="Google Shape;305;p39"/>
          <p:cNvPicPr preferRelativeResize="0"/>
          <p:nvPr/>
        </p:nvPicPr>
        <p:blipFill rotWithShape="1">
          <a:blip r:embed="rId2">
            <a:alphaModFix/>
          </a:blip>
          <a:srcRect b="72510" l="0" r="0" t="0"/>
          <a:stretch/>
        </p:blipFill>
        <p:spPr>
          <a:xfrm>
            <a:off x="0" y="0"/>
            <a:ext cx="9144003" cy="1823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39"/>
          <p:cNvPicPr preferRelativeResize="0"/>
          <p:nvPr/>
        </p:nvPicPr>
        <p:blipFill rotWithShape="1">
          <a:blip r:embed="rId3">
            <a:alphaModFix/>
          </a:blip>
          <a:srcRect b="0" l="0" r="0" t="64050"/>
          <a:stretch/>
        </p:blipFill>
        <p:spPr>
          <a:xfrm rot="10800000">
            <a:off x="3" y="-2"/>
            <a:ext cx="9143997" cy="1849026"/>
          </a:xfrm>
          <a:prstGeom prst="rect">
            <a:avLst/>
          </a:prstGeom>
          <a:noFill/>
          <a:ln>
            <a:noFill/>
          </a:ln>
        </p:spPr>
      </p:pic>
      <p:sp>
        <p:nvSpPr>
          <p:cNvPr id="307" name="Google Shape;307;p39"/>
          <p:cNvSpPr/>
          <p:nvPr/>
        </p:nvSpPr>
        <p:spPr>
          <a:xfrm>
            <a:off x="0" y="0"/>
            <a:ext cx="9144000" cy="18237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87000">
                <a:srgbClr val="000000"/>
              </a:gs>
              <a:gs pos="100000">
                <a:srgbClr val="000000">
                  <a:alpha val="72156"/>
                </a:srgbClr>
              </a:gs>
            </a:gsLst>
            <a:lin ang="5400012" scaled="0"/>
          </a:gradFill>
          <a:ln>
            <a:noFill/>
          </a:ln>
        </p:spPr>
        <p:txBody>
          <a:bodyPr anchorCtr="0" anchor="ctr" bIns="121875" lIns="121875" spcFirstLastPara="1" rIns="121875" wrap="square" tIns="1218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8" name="Google Shape;308;p39"/>
          <p:cNvSpPr txBox="1"/>
          <p:nvPr>
            <p:ph type="title"/>
          </p:nvPr>
        </p:nvSpPr>
        <p:spPr>
          <a:xfrm>
            <a:off x="228600" y="182880"/>
            <a:ext cx="4408800" cy="84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b="1" sz="42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Proxima Nova"/>
              <a:buNone/>
              <a:defRPr sz="42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Proxima Nova"/>
              <a:buNone/>
              <a:defRPr sz="42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Proxima Nova"/>
              <a:buNone/>
              <a:defRPr sz="42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Proxima Nova"/>
              <a:buNone/>
              <a:defRPr sz="42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Proxima Nova"/>
              <a:buNone/>
              <a:defRPr sz="42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Proxima Nova"/>
              <a:buNone/>
              <a:defRPr sz="42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Proxima Nova"/>
              <a:buNone/>
              <a:defRPr sz="42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Proxima Nova"/>
              <a:buNone/>
              <a:defRPr sz="42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309" name="Google Shape;309;p39"/>
          <p:cNvSpPr txBox="1"/>
          <p:nvPr>
            <p:ph idx="1" type="body"/>
          </p:nvPr>
        </p:nvSpPr>
        <p:spPr>
          <a:xfrm>
            <a:off x="5289200" y="1906650"/>
            <a:ext cx="3186300" cy="169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4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312" name="Google Shape;312;p4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271414"/>
              </a:buClr>
              <a:buSzPts val="3600"/>
              <a:buNone/>
              <a:defRPr sz="3600">
                <a:solidFill>
                  <a:srgbClr val="271414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32" name="Google Shape;32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4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315" name="Google Shape;315;p4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16" name="Google Shape;316;p4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4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 2 1 1">
  <p:cSld name="TITLE_AND_BODY_2"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43"/>
          <p:cNvSpPr/>
          <p:nvPr/>
        </p:nvSpPr>
        <p:spPr>
          <a:xfrm>
            <a:off x="0" y="0"/>
            <a:ext cx="9144000" cy="765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1" name="Google Shape;321;p43"/>
          <p:cNvSpPr/>
          <p:nvPr/>
        </p:nvSpPr>
        <p:spPr>
          <a:xfrm>
            <a:off x="0" y="0"/>
            <a:ext cx="9144000" cy="765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22" name="Google Shape;322;p43"/>
          <p:cNvPicPr preferRelativeResize="0"/>
          <p:nvPr/>
        </p:nvPicPr>
        <p:blipFill rotWithShape="1">
          <a:blip r:embed="rId2">
            <a:alphaModFix/>
          </a:blip>
          <a:srcRect b="72510" l="0" r="0" t="0"/>
          <a:stretch/>
        </p:blipFill>
        <p:spPr>
          <a:xfrm>
            <a:off x="0" y="0"/>
            <a:ext cx="9144003" cy="765150"/>
          </a:xfrm>
          <a:prstGeom prst="rect">
            <a:avLst/>
          </a:prstGeom>
          <a:noFill/>
          <a:ln>
            <a:noFill/>
          </a:ln>
        </p:spPr>
      </p:pic>
      <p:sp>
        <p:nvSpPr>
          <p:cNvPr id="323" name="Google Shape;323;p43"/>
          <p:cNvSpPr/>
          <p:nvPr/>
        </p:nvSpPr>
        <p:spPr>
          <a:xfrm>
            <a:off x="0" y="0"/>
            <a:ext cx="9144000" cy="7650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87000">
                <a:srgbClr val="000000"/>
              </a:gs>
              <a:gs pos="100000">
                <a:srgbClr val="000000">
                  <a:alpha val="72156"/>
                </a:srgbClr>
              </a:gs>
            </a:gsLst>
            <a:lin ang="5400012" scaled="0"/>
          </a:gradFill>
          <a:ln>
            <a:noFill/>
          </a:ln>
        </p:spPr>
        <p:txBody>
          <a:bodyPr anchorCtr="0" anchor="ctr" bIns="121875" lIns="121875" spcFirstLastPara="1" rIns="121875" wrap="square" tIns="1218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4" name="Google Shape;324;p43"/>
          <p:cNvSpPr txBox="1"/>
          <p:nvPr>
            <p:ph idx="1" type="body"/>
          </p:nvPr>
        </p:nvSpPr>
        <p:spPr>
          <a:xfrm>
            <a:off x="1069850" y="1064250"/>
            <a:ext cx="6974700" cy="293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25" name="Google Shape;325;p4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26" name="Google Shape;326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0175" y="200975"/>
            <a:ext cx="363000" cy="363049"/>
          </a:xfrm>
          <a:prstGeom prst="rect">
            <a:avLst/>
          </a:prstGeom>
          <a:noFill/>
          <a:ln>
            <a:noFill/>
          </a:ln>
        </p:spPr>
      </p:pic>
      <p:sp>
        <p:nvSpPr>
          <p:cNvPr id="327" name="Google Shape;327;p43"/>
          <p:cNvSpPr txBox="1"/>
          <p:nvPr>
            <p:ph type="title"/>
          </p:nvPr>
        </p:nvSpPr>
        <p:spPr>
          <a:xfrm>
            <a:off x="722376" y="247880"/>
            <a:ext cx="8092500" cy="265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1 2">
  <p:cSld name="TITLE_1_2_2">
    <p:bg>
      <p:bgPr>
        <a:solidFill>
          <a:schemeClr val="dk1"/>
        </a:solidFill>
      </p:bgPr>
    </p:bg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9" name="Google Shape;329;p44"/>
          <p:cNvPicPr preferRelativeResize="0"/>
          <p:nvPr/>
        </p:nvPicPr>
        <p:blipFill rotWithShape="1">
          <a:blip r:embed="rId2">
            <a:alphaModFix/>
          </a:blip>
          <a:srcRect b="823" l="852" r="0" t="0"/>
          <a:stretch/>
        </p:blipFill>
        <p:spPr>
          <a:xfrm>
            <a:off x="-4276" y="0"/>
            <a:ext cx="9141637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p44"/>
          <p:cNvPicPr preferRelativeResize="0"/>
          <p:nvPr/>
        </p:nvPicPr>
        <p:blipFill rotWithShape="1">
          <a:blip r:embed="rId3">
            <a:alphaModFix/>
          </a:blip>
          <a:srcRect b="0" l="5653" r="19663" t="0"/>
          <a:stretch/>
        </p:blipFill>
        <p:spPr>
          <a:xfrm>
            <a:off x="-4379" y="0"/>
            <a:ext cx="9144018" cy="5187730"/>
          </a:xfrm>
          <a:prstGeom prst="rect">
            <a:avLst/>
          </a:prstGeom>
          <a:noFill/>
          <a:ln>
            <a:noFill/>
          </a:ln>
        </p:spPr>
      </p:pic>
      <p:sp>
        <p:nvSpPr>
          <p:cNvPr id="331" name="Google Shape;331;p44"/>
          <p:cNvSpPr/>
          <p:nvPr/>
        </p:nvSpPr>
        <p:spPr>
          <a:xfrm>
            <a:off x="-4379" y="294282"/>
            <a:ext cx="9144000" cy="48933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51000">
                <a:srgbClr val="930202">
                  <a:alpha val="46274"/>
                </a:srgbClr>
              </a:gs>
              <a:gs pos="100000">
                <a:srgbClr val="FFFFFF">
                  <a:alpha val="0"/>
                </a:srgbClr>
              </a:gs>
            </a:gsLst>
            <a:lin ang="54007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</p:txBody>
      </p:sp>
      <p:sp>
        <p:nvSpPr>
          <p:cNvPr id="332" name="Google Shape;332;p4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 4">
  <p:cSld name="TITLE_AND_BODY_5"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4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35" name="Google Shape;335;p4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36" name="Google Shape;336;p4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_Title and Content">
  <p:cSld name="20_Title and Content">
    <p:bg>
      <p:bgPr>
        <a:solidFill>
          <a:schemeClr val="lt1"/>
        </a:solidFill>
      </p:bgPr>
    </p:bg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46"/>
          <p:cNvSpPr txBox="1"/>
          <p:nvPr>
            <p:ph idx="1" type="body"/>
          </p:nvPr>
        </p:nvSpPr>
        <p:spPr>
          <a:xfrm>
            <a:off x="137365" y="636232"/>
            <a:ext cx="3044400" cy="270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A0A0A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A0A0A0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indent="-292100" lvl="1" marL="9144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79400" lvl="2" marL="13716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79400" lvl="3" marL="18288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79400" lvl="4" marL="22860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79400" lvl="5" marL="2743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79400" lvl="6" marL="32004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79400" lvl="7" marL="36576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79400" lvl="8" marL="4114800" marR="0" rtl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339" name="Google Shape;339;p4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0027" y="4849178"/>
            <a:ext cx="188599" cy="188597"/>
          </a:xfrm>
          <a:prstGeom prst="rect">
            <a:avLst/>
          </a:prstGeom>
          <a:noFill/>
          <a:ln>
            <a:noFill/>
          </a:ln>
        </p:spPr>
      </p:pic>
      <p:sp>
        <p:nvSpPr>
          <p:cNvPr id="340" name="Google Shape;340;p46"/>
          <p:cNvSpPr txBox="1"/>
          <p:nvPr/>
        </p:nvSpPr>
        <p:spPr>
          <a:xfrm>
            <a:off x="6267972" y="4887731"/>
            <a:ext cx="2876100" cy="3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800"/>
              <a:buFont typeface="Proxima Nova"/>
              <a:buNone/>
            </a:pPr>
            <a:r>
              <a:rPr lang="en" sz="800">
                <a:solidFill>
                  <a:srgbClr val="404040"/>
                </a:solidFill>
                <a:latin typeface="Proxima Nova"/>
                <a:ea typeface="Proxima Nova"/>
                <a:cs typeface="Proxima Nova"/>
                <a:sym typeface="Proxima Nova"/>
              </a:rPr>
              <a:t>Highly Confidential – Do Not Disclose without SVP/EVP Approval</a:t>
            </a:r>
            <a:endParaRPr sz="1100"/>
          </a:p>
        </p:txBody>
      </p:sp>
      <p:pic>
        <p:nvPicPr>
          <p:cNvPr id="341" name="Google Shape;341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7170" y="160020"/>
            <a:ext cx="411480" cy="4114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orm 2 1">
  <p:cSld name="3_Custom Layout_1_1_2_1">
    <p:bg>
      <p:bgPr>
        <a:solidFill>
          <a:schemeClr val="dk1"/>
        </a:solidFill>
      </p:bgPr>
    </p:bg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47"/>
          <p:cNvSpPr/>
          <p:nvPr/>
        </p:nvSpPr>
        <p:spPr>
          <a:xfrm>
            <a:off x="0" y="0"/>
            <a:ext cx="9144000" cy="933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4" name="Google Shape;344;p47"/>
          <p:cNvSpPr/>
          <p:nvPr/>
        </p:nvSpPr>
        <p:spPr>
          <a:xfrm>
            <a:off x="0" y="0"/>
            <a:ext cx="9144000" cy="933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45" name="Google Shape;345;p47"/>
          <p:cNvPicPr preferRelativeResize="0"/>
          <p:nvPr/>
        </p:nvPicPr>
        <p:blipFill rotWithShape="1">
          <a:blip r:embed="rId2">
            <a:alphaModFix/>
          </a:blip>
          <a:srcRect b="81848" l="0" r="0" t="0"/>
          <a:stretch/>
        </p:blipFill>
        <p:spPr>
          <a:xfrm>
            <a:off x="0" y="0"/>
            <a:ext cx="9144003" cy="933601"/>
          </a:xfrm>
          <a:prstGeom prst="rect">
            <a:avLst/>
          </a:prstGeom>
          <a:noFill/>
          <a:ln>
            <a:noFill/>
          </a:ln>
        </p:spPr>
      </p:pic>
      <p:sp>
        <p:nvSpPr>
          <p:cNvPr id="346" name="Google Shape;346;p47"/>
          <p:cNvSpPr/>
          <p:nvPr/>
        </p:nvSpPr>
        <p:spPr>
          <a:xfrm>
            <a:off x="0" y="0"/>
            <a:ext cx="9144000" cy="9336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87000">
                <a:srgbClr val="000000"/>
              </a:gs>
              <a:gs pos="100000">
                <a:srgbClr val="000000">
                  <a:alpha val="72156"/>
                </a:srgbClr>
              </a:gs>
            </a:gsLst>
            <a:lin ang="5400012" scaled="0"/>
          </a:gradFill>
          <a:ln>
            <a:noFill/>
          </a:ln>
        </p:spPr>
        <p:txBody>
          <a:bodyPr anchorCtr="0" anchor="ctr" bIns="121875" lIns="121875" spcFirstLastPara="1" rIns="121875" wrap="square" tIns="1218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47" name="Google Shape;347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0175" y="265176"/>
            <a:ext cx="363000" cy="363049"/>
          </a:xfrm>
          <a:prstGeom prst="rect">
            <a:avLst/>
          </a:prstGeom>
          <a:noFill/>
          <a:ln>
            <a:noFill/>
          </a:ln>
        </p:spPr>
      </p:pic>
      <p:sp>
        <p:nvSpPr>
          <p:cNvPr id="348" name="Google Shape;348;p47"/>
          <p:cNvSpPr/>
          <p:nvPr/>
        </p:nvSpPr>
        <p:spPr>
          <a:xfrm>
            <a:off x="75" y="933452"/>
            <a:ext cx="9144000" cy="4209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9" name="Google Shape;349;p47"/>
          <p:cNvSpPr txBox="1"/>
          <p:nvPr>
            <p:ph type="title"/>
          </p:nvPr>
        </p:nvSpPr>
        <p:spPr>
          <a:xfrm>
            <a:off x="722375" y="310896"/>
            <a:ext cx="6492900" cy="265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50" name="Google Shape;350;p47"/>
          <p:cNvSpPr txBox="1"/>
          <p:nvPr/>
        </p:nvSpPr>
        <p:spPr>
          <a:xfrm>
            <a:off x="6949725" y="332204"/>
            <a:ext cx="19458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Location Fact Sheet</a:t>
            </a:r>
            <a:endParaRPr sz="11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cxnSp>
        <p:nvCxnSpPr>
          <p:cNvPr id="351" name="Google Shape;351;p47"/>
          <p:cNvCxnSpPr/>
          <p:nvPr/>
        </p:nvCxnSpPr>
        <p:spPr>
          <a:xfrm>
            <a:off x="100625" y="1670875"/>
            <a:ext cx="8929800" cy="0"/>
          </a:xfrm>
          <a:prstGeom prst="straightConnector1">
            <a:avLst/>
          </a:prstGeom>
          <a:noFill/>
          <a:ln cap="flat" cmpd="sng" w="19050">
            <a:solidFill>
              <a:srgbClr val="EFEFE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52" name="Google Shape;352;p47"/>
          <p:cNvSpPr txBox="1"/>
          <p:nvPr/>
        </p:nvSpPr>
        <p:spPr>
          <a:xfrm>
            <a:off x="925300" y="1332163"/>
            <a:ext cx="11448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EB1E45"/>
                </a:solidFill>
                <a:latin typeface="Proxima Nova"/>
                <a:ea typeface="Proxima Nova"/>
                <a:cs typeface="Proxima Nova"/>
                <a:sym typeface="Proxima Nova"/>
              </a:rPr>
              <a:t>Market Data</a:t>
            </a:r>
            <a:endParaRPr b="1" sz="1000">
              <a:solidFill>
                <a:srgbClr val="EB1E45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53" name="Google Shape;353;p47"/>
          <p:cNvSpPr txBox="1"/>
          <p:nvPr/>
        </p:nvSpPr>
        <p:spPr>
          <a:xfrm>
            <a:off x="372925" y="1781425"/>
            <a:ext cx="11448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Median Income:</a:t>
            </a:r>
            <a:endParaRPr b="1" sz="10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54" name="Google Shape;354;p47"/>
          <p:cNvSpPr txBox="1"/>
          <p:nvPr/>
        </p:nvSpPr>
        <p:spPr>
          <a:xfrm>
            <a:off x="372925" y="2040225"/>
            <a:ext cx="11448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Tech Talent:</a:t>
            </a:r>
            <a:endParaRPr b="1" sz="10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55" name="Google Shape;355;p47"/>
          <p:cNvSpPr txBox="1"/>
          <p:nvPr/>
        </p:nvSpPr>
        <p:spPr>
          <a:xfrm>
            <a:off x="211525" y="2295725"/>
            <a:ext cx="1306200" cy="4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University/College(s):</a:t>
            </a:r>
            <a:endParaRPr b="1" sz="10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56" name="Google Shape;356;p47"/>
          <p:cNvSpPr txBox="1"/>
          <p:nvPr/>
        </p:nvSpPr>
        <p:spPr>
          <a:xfrm>
            <a:off x="211525" y="2555775"/>
            <a:ext cx="13062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Airport(s):</a:t>
            </a:r>
            <a:endParaRPr b="1" sz="10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cxnSp>
        <p:nvCxnSpPr>
          <p:cNvPr id="357" name="Google Shape;357;p47"/>
          <p:cNvCxnSpPr/>
          <p:nvPr/>
        </p:nvCxnSpPr>
        <p:spPr>
          <a:xfrm>
            <a:off x="3169575" y="1431825"/>
            <a:ext cx="0" cy="3115200"/>
          </a:xfrm>
          <a:prstGeom prst="straightConnector1">
            <a:avLst/>
          </a:prstGeom>
          <a:noFill/>
          <a:ln cap="flat" cmpd="sng" w="19050">
            <a:solidFill>
              <a:srgbClr val="EFEFE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58" name="Google Shape;358;p47"/>
          <p:cNvCxnSpPr/>
          <p:nvPr/>
        </p:nvCxnSpPr>
        <p:spPr>
          <a:xfrm>
            <a:off x="5979450" y="1431825"/>
            <a:ext cx="0" cy="3115200"/>
          </a:xfrm>
          <a:prstGeom prst="straightConnector1">
            <a:avLst/>
          </a:prstGeom>
          <a:noFill/>
          <a:ln cap="flat" cmpd="sng" w="19050">
            <a:solidFill>
              <a:srgbClr val="EFEFE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59" name="Google Shape;359;p47"/>
          <p:cNvCxnSpPr/>
          <p:nvPr/>
        </p:nvCxnSpPr>
        <p:spPr>
          <a:xfrm>
            <a:off x="5983975" y="2989425"/>
            <a:ext cx="3051600" cy="0"/>
          </a:xfrm>
          <a:prstGeom prst="straightConnector1">
            <a:avLst/>
          </a:prstGeom>
          <a:noFill/>
          <a:ln cap="flat" cmpd="sng" w="19050">
            <a:solidFill>
              <a:srgbClr val="EFEFE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60" name="Google Shape;360;p47"/>
          <p:cNvCxnSpPr/>
          <p:nvPr/>
        </p:nvCxnSpPr>
        <p:spPr>
          <a:xfrm>
            <a:off x="118375" y="2989425"/>
            <a:ext cx="3046200" cy="0"/>
          </a:xfrm>
          <a:prstGeom prst="straightConnector1">
            <a:avLst/>
          </a:prstGeom>
          <a:noFill/>
          <a:ln cap="flat" cmpd="sng" w="19050">
            <a:solidFill>
              <a:srgbClr val="EFEFE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61" name="Google Shape;361;p47"/>
          <p:cNvSpPr txBox="1"/>
          <p:nvPr/>
        </p:nvSpPr>
        <p:spPr>
          <a:xfrm>
            <a:off x="6987949" y="1332163"/>
            <a:ext cx="11448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EB1E45"/>
                </a:solidFill>
                <a:latin typeface="Proxima Nova"/>
                <a:ea typeface="Proxima Nova"/>
                <a:cs typeface="Proxima Nova"/>
                <a:sym typeface="Proxima Nova"/>
              </a:rPr>
              <a:t>Partner Profiles</a:t>
            </a:r>
            <a:endParaRPr b="1" sz="1000">
              <a:solidFill>
                <a:srgbClr val="EB1E45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62" name="Google Shape;362;p47"/>
          <p:cNvSpPr txBox="1"/>
          <p:nvPr/>
        </p:nvSpPr>
        <p:spPr>
          <a:xfrm>
            <a:off x="925300" y="2989413"/>
            <a:ext cx="11448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EB1E45"/>
                </a:solidFill>
                <a:latin typeface="Proxima Nova"/>
                <a:ea typeface="Proxima Nova"/>
                <a:cs typeface="Proxima Nova"/>
                <a:sym typeface="Proxima Nova"/>
              </a:rPr>
              <a:t>Location Profile</a:t>
            </a:r>
            <a:endParaRPr b="1" sz="1000">
              <a:solidFill>
                <a:srgbClr val="EB1E45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63" name="Google Shape;363;p47"/>
          <p:cNvSpPr txBox="1"/>
          <p:nvPr/>
        </p:nvSpPr>
        <p:spPr>
          <a:xfrm>
            <a:off x="6681349" y="2989425"/>
            <a:ext cx="1758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EB1E45"/>
                </a:solidFill>
                <a:latin typeface="Proxima Nova"/>
                <a:ea typeface="Proxima Nova"/>
                <a:cs typeface="Proxima Nova"/>
                <a:sym typeface="Proxima Nova"/>
              </a:rPr>
              <a:t>Strategic Opportunities</a:t>
            </a:r>
            <a:endParaRPr b="1" sz="1000">
              <a:solidFill>
                <a:srgbClr val="EB1E45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64" name="Google Shape;364;p47"/>
          <p:cNvSpPr txBox="1"/>
          <p:nvPr/>
        </p:nvSpPr>
        <p:spPr>
          <a:xfrm>
            <a:off x="346550" y="3438663"/>
            <a:ext cx="11448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Capacity:</a:t>
            </a:r>
            <a:endParaRPr b="1" sz="10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65" name="Google Shape;365;p47"/>
          <p:cNvSpPr txBox="1"/>
          <p:nvPr/>
        </p:nvSpPr>
        <p:spPr>
          <a:xfrm>
            <a:off x="346550" y="3697463"/>
            <a:ext cx="11448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Occupied:</a:t>
            </a:r>
            <a:endParaRPr b="1" sz="10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66" name="Google Shape;366;p47"/>
          <p:cNvSpPr txBox="1"/>
          <p:nvPr/>
        </p:nvSpPr>
        <p:spPr>
          <a:xfrm>
            <a:off x="185150" y="3952963"/>
            <a:ext cx="13062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Available:</a:t>
            </a:r>
            <a:endParaRPr b="1" sz="10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67" name="Google Shape;367;p47"/>
          <p:cNvSpPr txBox="1"/>
          <p:nvPr/>
        </p:nvSpPr>
        <p:spPr>
          <a:xfrm>
            <a:off x="185150" y="4213013"/>
            <a:ext cx="13062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Current Team(s):</a:t>
            </a:r>
            <a:endParaRPr b="1" sz="10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68" name="Google Shape;368;p47"/>
          <p:cNvSpPr txBox="1"/>
          <p:nvPr/>
        </p:nvSpPr>
        <p:spPr>
          <a:xfrm>
            <a:off x="3893965" y="1670875"/>
            <a:ext cx="13656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Executive Sponsor</a:t>
            </a:r>
            <a:endParaRPr b="1" sz="10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69" name="Google Shape;369;p47"/>
          <p:cNvSpPr txBox="1"/>
          <p:nvPr/>
        </p:nvSpPr>
        <p:spPr>
          <a:xfrm>
            <a:off x="3893965" y="2104525"/>
            <a:ext cx="13656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Site Lead</a:t>
            </a:r>
            <a:endParaRPr b="1" sz="10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70" name="Google Shape;370;p47"/>
          <p:cNvSpPr txBox="1"/>
          <p:nvPr/>
        </p:nvSpPr>
        <p:spPr>
          <a:xfrm>
            <a:off x="3893965" y="2538175"/>
            <a:ext cx="13656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Anchor Function</a:t>
            </a:r>
            <a:endParaRPr b="1" sz="10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cxnSp>
        <p:nvCxnSpPr>
          <p:cNvPr id="371" name="Google Shape;371;p47"/>
          <p:cNvCxnSpPr/>
          <p:nvPr/>
        </p:nvCxnSpPr>
        <p:spPr>
          <a:xfrm>
            <a:off x="278475" y="3328125"/>
            <a:ext cx="2886000" cy="0"/>
          </a:xfrm>
          <a:prstGeom prst="straightConnector1">
            <a:avLst/>
          </a:prstGeom>
          <a:noFill/>
          <a:ln cap="flat" cmpd="sng" w="19050">
            <a:solidFill>
              <a:srgbClr val="EFEFE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72" name="Google Shape;372;p47"/>
          <p:cNvCxnSpPr/>
          <p:nvPr/>
        </p:nvCxnSpPr>
        <p:spPr>
          <a:xfrm>
            <a:off x="5979450" y="3328125"/>
            <a:ext cx="2886000" cy="0"/>
          </a:xfrm>
          <a:prstGeom prst="straightConnector1">
            <a:avLst/>
          </a:prstGeom>
          <a:noFill/>
          <a:ln cap="flat" cmpd="sng" w="19050">
            <a:solidFill>
              <a:srgbClr val="EFEFE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73" name="Google Shape;373;p47"/>
          <p:cNvSpPr txBox="1"/>
          <p:nvPr/>
        </p:nvSpPr>
        <p:spPr>
          <a:xfrm>
            <a:off x="6105753" y="1816795"/>
            <a:ext cx="5061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Skills:</a:t>
            </a:r>
            <a:endParaRPr sz="9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74" name="Google Shape;374;p47"/>
          <p:cNvSpPr txBox="1"/>
          <p:nvPr/>
        </p:nvSpPr>
        <p:spPr>
          <a:xfrm>
            <a:off x="7807203" y="1816781"/>
            <a:ext cx="7098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#People:</a:t>
            </a:r>
            <a:endParaRPr sz="9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75" name="Google Shape;375;p47"/>
          <p:cNvSpPr txBox="1"/>
          <p:nvPr/>
        </p:nvSpPr>
        <p:spPr>
          <a:xfrm>
            <a:off x="6105753" y="2207918"/>
            <a:ext cx="5061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Skills:</a:t>
            </a:r>
            <a:endParaRPr sz="9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76" name="Google Shape;376;p47"/>
          <p:cNvSpPr txBox="1"/>
          <p:nvPr/>
        </p:nvSpPr>
        <p:spPr>
          <a:xfrm>
            <a:off x="7807203" y="2207904"/>
            <a:ext cx="7098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#People:</a:t>
            </a:r>
            <a:endParaRPr sz="9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77" name="Google Shape;377;p47"/>
          <p:cNvSpPr txBox="1"/>
          <p:nvPr/>
        </p:nvSpPr>
        <p:spPr>
          <a:xfrm>
            <a:off x="6121053" y="2615495"/>
            <a:ext cx="5061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Skills:</a:t>
            </a:r>
            <a:endParaRPr sz="9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78" name="Google Shape;378;p47"/>
          <p:cNvSpPr txBox="1"/>
          <p:nvPr/>
        </p:nvSpPr>
        <p:spPr>
          <a:xfrm>
            <a:off x="7822503" y="2615481"/>
            <a:ext cx="7098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#People:</a:t>
            </a:r>
            <a:endParaRPr sz="9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4 1">
  <p:cSld name="BLANK_3_1"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4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81" name="Google Shape;381;p4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 rot="10800000">
            <a:off x="-395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82" name="Google Shape;382;p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5902" y="308876"/>
            <a:ext cx="446475" cy="4375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4 2">
  <p:cSld name="BLANK_3_2"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4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4">
  <p:cSld name="BLANK_3"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5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87" name="Google Shape;387;p5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 rot="10800000">
            <a:off x="-395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88" name="Google Shape;388;p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9258" y="307025"/>
            <a:ext cx="185620" cy="1819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89" name="Google Shape;389;p5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8042" y="307025"/>
            <a:ext cx="185620" cy="1819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90" name="Google Shape;390;p5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49250" y="535052"/>
            <a:ext cx="185620" cy="1819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91" name="Google Shape;391;p50"/>
          <p:cNvPicPr preferRelativeResize="0"/>
          <p:nvPr/>
        </p:nvPicPr>
        <p:blipFill rotWithShape="1">
          <a:blip r:embed="rId6">
            <a:alphaModFix/>
          </a:blip>
          <a:srcRect b="38514" l="0" r="0" t="0"/>
          <a:stretch/>
        </p:blipFill>
        <p:spPr>
          <a:xfrm>
            <a:off x="434879" y="543529"/>
            <a:ext cx="267371" cy="164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1">
  <p:cSld name="SECTION_HEADER_1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18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6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271414"/>
              </a:buClr>
              <a:buSzPts val="3600"/>
              <a:buNone/>
              <a:defRPr sz="3600">
                <a:solidFill>
                  <a:srgbClr val="271414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36" name="Google Shape;36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1 1">
  <p:cSld name="TITLE_ONLY_2_1"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3" name="Google Shape;393;p51"/>
          <p:cNvPicPr preferRelativeResize="0"/>
          <p:nvPr/>
        </p:nvPicPr>
        <p:blipFill rotWithShape="1">
          <a:blip r:embed="rId2">
            <a:alphaModFix/>
          </a:blip>
          <a:srcRect b="85123" l="0" r="0" t="0"/>
          <a:stretch/>
        </p:blipFill>
        <p:spPr>
          <a:xfrm flipH="1">
            <a:off x="3" y="0"/>
            <a:ext cx="9143997" cy="765150"/>
          </a:xfrm>
          <a:prstGeom prst="rect">
            <a:avLst/>
          </a:prstGeom>
          <a:noFill/>
          <a:ln>
            <a:noFill/>
          </a:ln>
        </p:spPr>
      </p:pic>
      <p:sp>
        <p:nvSpPr>
          <p:cNvPr id="394" name="Google Shape;394;p51"/>
          <p:cNvSpPr/>
          <p:nvPr/>
        </p:nvSpPr>
        <p:spPr>
          <a:xfrm>
            <a:off x="0" y="0"/>
            <a:ext cx="9144000" cy="7650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87000">
                <a:srgbClr val="000000"/>
              </a:gs>
              <a:gs pos="100000">
                <a:schemeClr val="dk1"/>
              </a:gs>
            </a:gsLst>
            <a:lin ang="5400012" scaled="0"/>
          </a:gradFill>
          <a:ln>
            <a:noFill/>
          </a:ln>
        </p:spPr>
        <p:txBody>
          <a:bodyPr anchorCtr="0" anchor="ctr" bIns="121875" lIns="121875" spcFirstLastPara="1" rIns="121875" wrap="square" tIns="1218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5" name="Google Shape;395;p51"/>
          <p:cNvSpPr txBox="1"/>
          <p:nvPr>
            <p:ph type="title"/>
          </p:nvPr>
        </p:nvSpPr>
        <p:spPr>
          <a:xfrm>
            <a:off x="722376" y="64008"/>
            <a:ext cx="8092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96" name="Google Shape;396;p5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97" name="Google Shape;397;p51"/>
          <p:cNvSpPr txBox="1"/>
          <p:nvPr>
            <p:ph idx="1" type="body"/>
          </p:nvPr>
        </p:nvSpPr>
        <p:spPr>
          <a:xfrm>
            <a:off x="1069848" y="1060704"/>
            <a:ext cx="6976800" cy="29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pic>
        <p:nvPicPr>
          <p:cNvPr id="398" name="Google Shape;398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9075" y="190475"/>
            <a:ext cx="384048" cy="3840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 2 1 3">
  <p:cSld name="CUSTOM_3_1_2"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0" name="Google Shape;400;p5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 rot="10800000">
            <a:off x="-395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401" name="Google Shape;401;p52"/>
          <p:cNvSpPr/>
          <p:nvPr/>
        </p:nvSpPr>
        <p:spPr>
          <a:xfrm>
            <a:off x="-1100" y="966900"/>
            <a:ext cx="9144000" cy="4176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2" name="Google Shape;402;p52"/>
          <p:cNvSpPr txBox="1"/>
          <p:nvPr>
            <p:ph type="title"/>
          </p:nvPr>
        </p:nvSpPr>
        <p:spPr>
          <a:xfrm>
            <a:off x="722376" y="173736"/>
            <a:ext cx="82569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Font typeface="Proxima Nova"/>
              <a:buNone/>
              <a:defRPr b="1"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roxima Nova"/>
              <a:buNone/>
              <a:defRPr b="1"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roxima Nova"/>
              <a:buNone/>
              <a:defRPr b="1"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roxima Nova"/>
              <a:buNone/>
              <a:defRPr b="1"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roxima Nova"/>
              <a:buNone/>
              <a:defRPr b="1"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roxima Nova"/>
              <a:buNone/>
              <a:defRPr b="1"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roxima Nova"/>
              <a:buNone/>
              <a:defRPr b="1"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roxima Nova"/>
              <a:buNone/>
              <a:defRPr b="1"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roxima Nova"/>
              <a:buNone/>
              <a:defRPr b="1"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pic>
        <p:nvPicPr>
          <p:cNvPr id="403" name="Google Shape;403;p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9258" y="307025"/>
            <a:ext cx="185620" cy="181919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" name="Google Shape;404;p5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8042" y="307025"/>
            <a:ext cx="185620" cy="181919"/>
          </a:xfrm>
          <a:prstGeom prst="rect">
            <a:avLst/>
          </a:prstGeom>
          <a:noFill/>
          <a:ln>
            <a:noFill/>
          </a:ln>
        </p:spPr>
      </p:pic>
      <p:pic>
        <p:nvPicPr>
          <p:cNvPr id="405" name="Google Shape;405;p5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49250" y="535052"/>
            <a:ext cx="185620" cy="181919"/>
          </a:xfrm>
          <a:prstGeom prst="rect">
            <a:avLst/>
          </a:prstGeom>
          <a:noFill/>
          <a:ln>
            <a:noFill/>
          </a:ln>
        </p:spPr>
      </p:pic>
      <p:pic>
        <p:nvPicPr>
          <p:cNvPr id="406" name="Google Shape;406;p52"/>
          <p:cNvPicPr preferRelativeResize="0"/>
          <p:nvPr/>
        </p:nvPicPr>
        <p:blipFill rotWithShape="1">
          <a:blip r:embed="rId6">
            <a:alphaModFix/>
          </a:blip>
          <a:srcRect b="38514" l="0" r="0" t="0"/>
          <a:stretch/>
        </p:blipFill>
        <p:spPr>
          <a:xfrm>
            <a:off x="434879" y="543529"/>
            <a:ext cx="267371" cy="164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5_Title and Content">
  <p:cSld name="15_Title and Content_3">
    <p:bg>
      <p:bgPr>
        <a:solidFill>
          <a:schemeClr val="lt1"/>
        </a:solidFill>
      </p:bgPr>
    </p:bg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53"/>
          <p:cNvSpPr txBox="1"/>
          <p:nvPr>
            <p:ph idx="1" type="body"/>
          </p:nvPr>
        </p:nvSpPr>
        <p:spPr>
          <a:xfrm>
            <a:off x="666411" y="300263"/>
            <a:ext cx="7620900" cy="270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409" name="Google Shape;409;p5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96097" y="213657"/>
            <a:ext cx="413556" cy="413556"/>
          </a:xfrm>
          <a:prstGeom prst="rect">
            <a:avLst/>
          </a:prstGeom>
          <a:noFill/>
          <a:ln>
            <a:noFill/>
          </a:ln>
        </p:spPr>
      </p:pic>
      <p:sp>
        <p:nvSpPr>
          <p:cNvPr id="410" name="Google Shape;410;p53"/>
          <p:cNvSpPr txBox="1"/>
          <p:nvPr>
            <p:ph idx="12" type="sldNum"/>
          </p:nvPr>
        </p:nvSpPr>
        <p:spPr>
          <a:xfrm>
            <a:off x="8442484" y="469270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 sz="900"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buNone/>
              <a:defRPr sz="900"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>
              <a:buNone/>
              <a:defRPr sz="900"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>
              <a:buNone/>
              <a:defRPr sz="900"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>
              <a:buNone/>
              <a:defRPr sz="900"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>
              <a:buNone/>
              <a:defRPr sz="900"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>
              <a:buNone/>
              <a:defRPr sz="900"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>
              <a:buNone/>
              <a:defRPr sz="900"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>
              <a:buNone/>
              <a:defRPr sz="900"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>
  <p:cSld name="Comparison"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54"/>
          <p:cNvSpPr txBox="1"/>
          <p:nvPr/>
        </p:nvSpPr>
        <p:spPr>
          <a:xfrm>
            <a:off x="7009075" y="4852051"/>
            <a:ext cx="702000" cy="21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b="0" i="0" lang="en" sz="900" u="none" cap="none" strike="noStrik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‹#›</a:t>
            </a:fld>
            <a:endParaRPr b="0" i="0" sz="900" u="none" cap="none" strike="noStrike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413" name="Google Shape;413;p54"/>
          <p:cNvSpPr txBox="1"/>
          <p:nvPr>
            <p:ph idx="1" type="body"/>
          </p:nvPr>
        </p:nvSpPr>
        <p:spPr>
          <a:xfrm>
            <a:off x="4500358" y="1212853"/>
            <a:ext cx="41865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indent="-342900" lvl="1" marL="9144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b="0" i="0" sz="18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indent="-342900" lvl="2" marL="13716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indent="-342900" lvl="3" marL="18288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14" name="Google Shape;414;p54"/>
          <p:cNvSpPr txBox="1"/>
          <p:nvPr>
            <p:ph idx="2" type="body"/>
          </p:nvPr>
        </p:nvSpPr>
        <p:spPr>
          <a:xfrm>
            <a:off x="457200" y="1212853"/>
            <a:ext cx="40431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indent="-342900" lvl="1" marL="9144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b="0" i="0" sz="18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indent="-342900" lvl="2" marL="13716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indent="-342900" lvl="3" marL="18288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15" name="Google Shape;415;p54"/>
          <p:cNvSpPr txBox="1"/>
          <p:nvPr/>
        </p:nvSpPr>
        <p:spPr>
          <a:xfrm>
            <a:off x="0" y="4827948"/>
            <a:ext cx="9144000" cy="253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50"/>
              <a:buFont typeface="Proxima Nova"/>
              <a:buNone/>
            </a:pPr>
            <a:r>
              <a:rPr b="0" i="0" lang="en" sz="700" u="none" cap="none" strike="noStrike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Sensitive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6" name="Google Shape;416;p54"/>
          <p:cNvSpPr txBox="1"/>
          <p:nvPr/>
        </p:nvSpPr>
        <p:spPr>
          <a:xfrm>
            <a:off x="8706010" y="4836630"/>
            <a:ext cx="3612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b="0" i="0" lang="en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7" name="Google Shape;417;p5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49258" y="307025"/>
            <a:ext cx="185620" cy="181919"/>
          </a:xfrm>
          <a:prstGeom prst="rect">
            <a:avLst/>
          </a:prstGeom>
          <a:noFill/>
          <a:ln>
            <a:noFill/>
          </a:ln>
        </p:spPr>
      </p:pic>
      <p:pic>
        <p:nvPicPr>
          <p:cNvPr id="418" name="Google Shape;418;p5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8042" y="307025"/>
            <a:ext cx="185620" cy="181919"/>
          </a:xfrm>
          <a:prstGeom prst="rect">
            <a:avLst/>
          </a:prstGeom>
          <a:noFill/>
          <a:ln>
            <a:noFill/>
          </a:ln>
        </p:spPr>
      </p:pic>
      <p:pic>
        <p:nvPicPr>
          <p:cNvPr id="419" name="Google Shape;419;p5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9250" y="535052"/>
            <a:ext cx="185620" cy="181919"/>
          </a:xfrm>
          <a:prstGeom prst="rect">
            <a:avLst/>
          </a:prstGeom>
          <a:noFill/>
          <a:ln>
            <a:noFill/>
          </a:ln>
        </p:spPr>
      </p:pic>
      <p:pic>
        <p:nvPicPr>
          <p:cNvPr id="420" name="Google Shape;420;p54"/>
          <p:cNvPicPr preferRelativeResize="0"/>
          <p:nvPr/>
        </p:nvPicPr>
        <p:blipFill rotWithShape="1">
          <a:blip r:embed="rId5">
            <a:alphaModFix/>
          </a:blip>
          <a:srcRect b="38514" l="0" r="0" t="0"/>
          <a:stretch/>
        </p:blipFill>
        <p:spPr>
          <a:xfrm>
            <a:off x="434879" y="543529"/>
            <a:ext cx="267371" cy="164951"/>
          </a:xfrm>
          <a:prstGeom prst="rect">
            <a:avLst/>
          </a:prstGeom>
          <a:noFill/>
          <a:ln>
            <a:noFill/>
          </a:ln>
        </p:spPr>
      </p:pic>
      <p:sp>
        <p:nvSpPr>
          <p:cNvPr id="421" name="Google Shape;421;p54"/>
          <p:cNvSpPr txBox="1"/>
          <p:nvPr>
            <p:ph type="title"/>
          </p:nvPr>
        </p:nvSpPr>
        <p:spPr>
          <a:xfrm>
            <a:off x="722376" y="173736"/>
            <a:ext cx="82569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Font typeface="Proxima Nova"/>
              <a:buNone/>
              <a:defRPr b="1"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roxima Nova"/>
              <a:buNone/>
              <a:defRPr b="1"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roxima Nova"/>
              <a:buNone/>
              <a:defRPr b="1"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roxima Nova"/>
              <a:buNone/>
              <a:defRPr b="1"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roxima Nova"/>
              <a:buNone/>
              <a:defRPr b="1"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roxima Nova"/>
              <a:buNone/>
              <a:defRPr b="1"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roxima Nova"/>
              <a:buNone/>
              <a:defRPr b="1"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roxima Nova"/>
              <a:buNone/>
              <a:defRPr b="1"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roxima Nova"/>
              <a:buNone/>
              <a:defRPr b="1"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Пустой слайд">
  <p:cSld name="BLANK_4"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55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4" name="Google Shape;424;p55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5" name="Google Shape;425;p55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426" name="Google Shape;426;p55"/>
          <p:cNvCxnSpPr/>
          <p:nvPr/>
        </p:nvCxnSpPr>
        <p:spPr>
          <a:xfrm>
            <a:off x="0" y="839280"/>
            <a:ext cx="9144000" cy="0"/>
          </a:xfrm>
          <a:prstGeom prst="straightConnector1">
            <a:avLst/>
          </a:prstGeom>
          <a:noFill/>
          <a:ln cap="flat" cmpd="sng" w="9525">
            <a:solidFill>
              <a:srgbClr val="E90136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27" name="Google Shape;427;p55"/>
          <p:cNvSpPr txBox="1"/>
          <p:nvPr>
            <p:ph type="title"/>
          </p:nvPr>
        </p:nvSpPr>
        <p:spPr>
          <a:xfrm>
            <a:off x="457200" y="19713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roxima Nova"/>
              <a:buNone/>
              <a:defRPr b="0" i="0" sz="40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pic>
        <p:nvPicPr>
          <p:cNvPr id="428" name="Google Shape;428;p5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8603" y="156508"/>
            <a:ext cx="413656" cy="4136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AND_BODY_3">
  <p:cSld name="TITLE_AND_BODY_3"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5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31" name="Google Shape;431;p5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32" name="Google Shape;432;p56"/>
          <p:cNvSpPr txBox="1"/>
          <p:nvPr/>
        </p:nvSpPr>
        <p:spPr>
          <a:xfrm>
            <a:off x="0" y="4827948"/>
            <a:ext cx="9144000" cy="253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50"/>
              <a:buFont typeface="Proxima Nova"/>
              <a:buNone/>
            </a:pPr>
            <a:r>
              <a:rPr b="0" i="0" lang="en" sz="700" u="none" cap="none" strike="noStrike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Sensitive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33" name="Google Shape;433;p5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49258" y="307025"/>
            <a:ext cx="185620" cy="181919"/>
          </a:xfrm>
          <a:prstGeom prst="rect">
            <a:avLst/>
          </a:prstGeom>
          <a:noFill/>
          <a:ln>
            <a:noFill/>
          </a:ln>
        </p:spPr>
      </p:pic>
      <p:pic>
        <p:nvPicPr>
          <p:cNvPr id="434" name="Google Shape;434;p5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8042" y="307025"/>
            <a:ext cx="185620" cy="181919"/>
          </a:xfrm>
          <a:prstGeom prst="rect">
            <a:avLst/>
          </a:prstGeom>
          <a:noFill/>
          <a:ln>
            <a:noFill/>
          </a:ln>
        </p:spPr>
      </p:pic>
      <p:pic>
        <p:nvPicPr>
          <p:cNvPr id="435" name="Google Shape;435;p5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9250" y="535052"/>
            <a:ext cx="185620" cy="181919"/>
          </a:xfrm>
          <a:prstGeom prst="rect">
            <a:avLst/>
          </a:prstGeom>
          <a:noFill/>
          <a:ln>
            <a:noFill/>
          </a:ln>
        </p:spPr>
      </p:pic>
      <p:pic>
        <p:nvPicPr>
          <p:cNvPr id="436" name="Google Shape;436;p56"/>
          <p:cNvPicPr preferRelativeResize="0"/>
          <p:nvPr/>
        </p:nvPicPr>
        <p:blipFill rotWithShape="1">
          <a:blip r:embed="rId5">
            <a:alphaModFix/>
          </a:blip>
          <a:srcRect b="38514" l="0" r="0" t="0"/>
          <a:stretch/>
        </p:blipFill>
        <p:spPr>
          <a:xfrm>
            <a:off x="434879" y="543529"/>
            <a:ext cx="267371" cy="164951"/>
          </a:xfrm>
          <a:prstGeom prst="rect">
            <a:avLst/>
          </a:prstGeom>
          <a:noFill/>
          <a:ln>
            <a:noFill/>
          </a:ln>
        </p:spPr>
      </p:pic>
      <p:sp>
        <p:nvSpPr>
          <p:cNvPr id="437" name="Google Shape;437;p56"/>
          <p:cNvSpPr txBox="1"/>
          <p:nvPr>
            <p:ph type="title"/>
          </p:nvPr>
        </p:nvSpPr>
        <p:spPr>
          <a:xfrm>
            <a:off x="722376" y="173736"/>
            <a:ext cx="82569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Font typeface="Proxima Nova"/>
              <a:buNone/>
              <a:defRPr b="1"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roxima Nova"/>
              <a:buNone/>
              <a:defRPr b="1"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roxima Nova"/>
              <a:buNone/>
              <a:defRPr b="1"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roxima Nova"/>
              <a:buNone/>
              <a:defRPr b="1"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roxima Nova"/>
              <a:buNone/>
              <a:defRPr b="1"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roxima Nova"/>
              <a:buNone/>
              <a:defRPr b="1"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roxima Nova"/>
              <a:buNone/>
              <a:defRPr b="1"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roxima Nova"/>
              <a:buNone/>
              <a:defRPr b="1"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roxima Nova"/>
              <a:buNone/>
              <a:defRPr b="1"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-Column Content with Side Graphic">
  <p:cSld name="TITLE_AND_BODY_1"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57"/>
          <p:cNvSpPr txBox="1"/>
          <p:nvPr>
            <p:ph type="title"/>
          </p:nvPr>
        </p:nvSpPr>
        <p:spPr>
          <a:xfrm>
            <a:off x="311700" y="23107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440" name="Google Shape;440;p57"/>
          <p:cNvSpPr txBox="1"/>
          <p:nvPr>
            <p:ph idx="1" type="body"/>
          </p:nvPr>
        </p:nvSpPr>
        <p:spPr>
          <a:xfrm>
            <a:off x="311700" y="777250"/>
            <a:ext cx="5628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04800" lvl="1" marL="91440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292100" lvl="2" marL="13716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rtl="0" algn="l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441" name="Google Shape;441;p57"/>
          <p:cNvSpPr txBox="1"/>
          <p:nvPr>
            <p:ph idx="12" type="sldNum"/>
          </p:nvPr>
        </p:nvSpPr>
        <p:spPr>
          <a:xfrm>
            <a:off x="311700" y="4872025"/>
            <a:ext cx="4309200" cy="2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r>
              <a:rPr b="0" lang="en"/>
              <a:t>  |  © 2022 Palo Alto Networks, Inc. All rights reserved. Proprietary and confidential information.</a:t>
            </a:r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.4 Two Column Content">
  <p:cSld name="1.4 Two Column Content"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58"/>
          <p:cNvSpPr txBox="1"/>
          <p:nvPr>
            <p:ph idx="11" type="ftr"/>
          </p:nvPr>
        </p:nvSpPr>
        <p:spPr>
          <a:xfrm>
            <a:off x="2304000" y="4986135"/>
            <a:ext cx="4536000" cy="12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444" name="Google Shape;444;p58"/>
          <p:cNvSpPr txBox="1"/>
          <p:nvPr>
            <p:ph idx="1" type="body"/>
          </p:nvPr>
        </p:nvSpPr>
        <p:spPr>
          <a:xfrm>
            <a:off x="417600" y="590400"/>
            <a:ext cx="8308800" cy="30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55600" lvl="1" marL="9144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45" name="Google Shape;445;p58"/>
          <p:cNvSpPr txBox="1"/>
          <p:nvPr>
            <p:ph idx="2" type="body"/>
          </p:nvPr>
        </p:nvSpPr>
        <p:spPr>
          <a:xfrm>
            <a:off x="417600" y="280800"/>
            <a:ext cx="8308800" cy="30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46" name="Google Shape;446;p58"/>
          <p:cNvSpPr txBox="1"/>
          <p:nvPr>
            <p:ph idx="3" type="body"/>
          </p:nvPr>
        </p:nvSpPr>
        <p:spPr>
          <a:xfrm>
            <a:off x="417513" y="1080000"/>
            <a:ext cx="4010400" cy="3492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47" name="Google Shape;447;p58"/>
          <p:cNvSpPr txBox="1"/>
          <p:nvPr>
            <p:ph idx="4" type="body"/>
          </p:nvPr>
        </p:nvSpPr>
        <p:spPr>
          <a:xfrm>
            <a:off x="4716000" y="1080000"/>
            <a:ext cx="4010400" cy="3492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bg>
      <p:bgPr>
        <a:solidFill>
          <a:schemeClr val="lt1"/>
        </a:solidFill>
      </p:bgPr>
    </p:bg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59"/>
          <p:cNvSpPr txBox="1"/>
          <p:nvPr>
            <p:ph idx="1" type="body"/>
          </p:nvPr>
        </p:nvSpPr>
        <p:spPr>
          <a:xfrm>
            <a:off x="470046" y="1275588"/>
            <a:ext cx="81309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1050"/>
              </a:spcBef>
              <a:spcAft>
                <a:spcPts val="0"/>
              </a:spcAft>
              <a:buSzPts val="1800"/>
              <a:buChar char="●"/>
              <a:defRPr sz="1650">
                <a:solidFill>
                  <a:schemeClr val="dk1"/>
                </a:solidFill>
              </a:defRPr>
            </a:lvl1pPr>
            <a:lvl2pPr indent="-317500" lvl="1" marL="914400" rtl="0" algn="l">
              <a:lnSpc>
                <a:spcPct val="90000"/>
              </a:lnSpc>
              <a:spcBef>
                <a:spcPts val="675"/>
              </a:spcBef>
              <a:spcAft>
                <a:spcPts val="0"/>
              </a:spcAft>
              <a:buSzPts val="1400"/>
              <a:buChar char="○"/>
              <a:defRPr sz="1350">
                <a:solidFill>
                  <a:schemeClr val="dk1"/>
                </a:solidFill>
              </a:defRPr>
            </a:lvl2pPr>
            <a:lvl3pPr indent="-317500" lvl="2" marL="1371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50" name="Google Shape;450;p59"/>
          <p:cNvSpPr txBox="1"/>
          <p:nvPr>
            <p:ph type="title"/>
          </p:nvPr>
        </p:nvSpPr>
        <p:spPr>
          <a:xfrm>
            <a:off x="473202" y="7363"/>
            <a:ext cx="81279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2550">
                <a:solidFill>
                  <a:schemeClr val="dk1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extLst>
    <p:ext uri="{DCECCB84-F9BA-43D5-87BE-67443E8EF086}">
      <p15:sldGuideLst>
        <p15:guide id="1" pos="456">
          <p15:clr>
            <a:srgbClr val="FBAE40"/>
          </p15:clr>
        </p15:guide>
        <p15:guide id="2" orient="horz" pos="4104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 3">
  <p:cSld name="TITLE_AND_BODY_6"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60"/>
          <p:cNvSpPr txBox="1"/>
          <p:nvPr>
            <p:ph type="title"/>
          </p:nvPr>
        </p:nvSpPr>
        <p:spPr>
          <a:xfrm>
            <a:off x="616500" y="3688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453" name="Google Shape;453;p6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54" name="Google Shape;454;p6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7"/>
          <p:cNvSpPr/>
          <p:nvPr/>
        </p:nvSpPr>
        <p:spPr>
          <a:xfrm>
            <a:off x="-75" y="0"/>
            <a:ext cx="9144000" cy="1377900"/>
          </a:xfrm>
          <a:prstGeom prst="rect">
            <a:avLst/>
          </a:prstGeom>
          <a:solidFill>
            <a:srgbClr val="27141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" name="Google Shape;39;p7"/>
          <p:cNvSpPr/>
          <p:nvPr/>
        </p:nvSpPr>
        <p:spPr>
          <a:xfrm>
            <a:off x="-75" y="0"/>
            <a:ext cx="9144000" cy="1377900"/>
          </a:xfrm>
          <a:prstGeom prst="rect">
            <a:avLst/>
          </a:prstGeom>
          <a:solidFill>
            <a:srgbClr val="27141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" name="Google Shape;40;p7"/>
          <p:cNvSpPr/>
          <p:nvPr/>
        </p:nvSpPr>
        <p:spPr>
          <a:xfrm>
            <a:off x="0" y="0"/>
            <a:ext cx="9144000" cy="14139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" name="Google Shape;41;p7"/>
          <p:cNvSpPr/>
          <p:nvPr/>
        </p:nvSpPr>
        <p:spPr>
          <a:xfrm>
            <a:off x="0" y="0"/>
            <a:ext cx="9144000" cy="14139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2" name="Google Shape;42;p7"/>
          <p:cNvPicPr preferRelativeResize="0"/>
          <p:nvPr/>
        </p:nvPicPr>
        <p:blipFill rotWithShape="1">
          <a:blip r:embed="rId2">
            <a:alphaModFix/>
          </a:blip>
          <a:srcRect b="72510" l="0" r="0" t="0"/>
          <a:stretch/>
        </p:blipFill>
        <p:spPr>
          <a:xfrm>
            <a:off x="0" y="0"/>
            <a:ext cx="9144003" cy="1413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43;p7"/>
          <p:cNvPicPr preferRelativeResize="0"/>
          <p:nvPr/>
        </p:nvPicPr>
        <p:blipFill rotWithShape="1">
          <a:blip r:embed="rId3">
            <a:alphaModFix/>
          </a:blip>
          <a:srcRect b="0" l="0" r="0" t="72444"/>
          <a:stretch/>
        </p:blipFill>
        <p:spPr>
          <a:xfrm rot="10800000">
            <a:off x="3" y="1"/>
            <a:ext cx="9143997" cy="1417274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Google Shape;44;p7"/>
          <p:cNvSpPr/>
          <p:nvPr/>
        </p:nvSpPr>
        <p:spPr>
          <a:xfrm>
            <a:off x="0" y="0"/>
            <a:ext cx="9144000" cy="14139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87000">
                <a:srgbClr val="000000"/>
              </a:gs>
              <a:gs pos="100000">
                <a:srgbClr val="000000">
                  <a:alpha val="72156"/>
                </a:srgbClr>
              </a:gs>
            </a:gsLst>
            <a:lin ang="5400012" scaled="0"/>
          </a:gradFill>
          <a:ln>
            <a:noFill/>
          </a:ln>
        </p:spPr>
        <p:txBody>
          <a:bodyPr anchorCtr="0" anchor="ctr" bIns="121875" lIns="121875" spcFirstLastPara="1" rIns="121875" wrap="square" tIns="1218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5" name="Google Shape;45;p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0175" y="507425"/>
            <a:ext cx="363000" cy="363049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7"/>
          <p:cNvSpPr txBox="1"/>
          <p:nvPr>
            <p:ph type="title"/>
          </p:nvPr>
        </p:nvSpPr>
        <p:spPr>
          <a:xfrm>
            <a:off x="722375" y="384050"/>
            <a:ext cx="8254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roxima Nova"/>
              <a:buNone/>
              <a:defRPr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roxima Nova"/>
              <a:buNone/>
              <a:defRPr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roxima Nova"/>
              <a:buNone/>
              <a:defRPr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roxima Nova"/>
              <a:buNone/>
              <a:defRPr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roxima Nova"/>
              <a:buNone/>
              <a:defRPr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roxima Nova"/>
              <a:buNone/>
              <a:defRPr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roxima Nova"/>
              <a:buNone/>
              <a:defRPr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roxima Nova"/>
              <a:buNone/>
              <a:defRPr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roxima Nova"/>
              <a:buNone/>
              <a:defRPr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47" name="Google Shape;47;p7"/>
          <p:cNvSpPr txBox="1"/>
          <p:nvPr>
            <p:ph idx="1" type="body"/>
          </p:nvPr>
        </p:nvSpPr>
        <p:spPr>
          <a:xfrm>
            <a:off x="311700" y="1488200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8" name="Google Shape;48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455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61"/>
          <p:cNvSpPr txBox="1"/>
          <p:nvPr>
            <p:ph idx="1" type="body"/>
          </p:nvPr>
        </p:nvSpPr>
        <p:spPr>
          <a:xfrm>
            <a:off x="311700" y="1389600"/>
            <a:ext cx="84726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57" name="Google Shape;457;p6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58" name="Google Shape;458;p61"/>
          <p:cNvSpPr txBox="1"/>
          <p:nvPr>
            <p:ph type="title"/>
          </p:nvPr>
        </p:nvSpPr>
        <p:spPr>
          <a:xfrm>
            <a:off x="616500" y="3688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 5">
  <p:cSld name="TITLE_AND_BODY_7"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62"/>
          <p:cNvSpPr txBox="1"/>
          <p:nvPr>
            <p:ph type="title"/>
          </p:nvPr>
        </p:nvSpPr>
        <p:spPr>
          <a:xfrm>
            <a:off x="616500" y="3688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461" name="Google Shape;461;p6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62" name="Google Shape;462;p6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2">
  <p:cSld name="TITLE_2">
    <p:spTree>
      <p:nvGrpSpPr>
        <p:cNvPr id="463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6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465" name="Google Shape;465;p6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466" name="Google Shape;466;p6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3">
  <p:cSld name="TITLE_3"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64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469" name="Google Shape;469;p64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470" name="Google Shape;470;p6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4">
  <p:cSld name="TITLE_4">
    <p:spTree>
      <p:nvGrpSpPr>
        <p:cNvPr id="47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65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473" name="Google Shape;473;p65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474" name="Google Shape;474;p6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8_Title and Content">
  <p:cSld name="18_Title and Content">
    <p:bg>
      <p:bgPr>
        <a:solidFill>
          <a:schemeClr val="lt1"/>
        </a:solidFill>
      </p:bgPr>
    </p:bg>
    <p:spTree>
      <p:nvGrpSpPr>
        <p:cNvPr id="475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66"/>
          <p:cNvSpPr txBox="1"/>
          <p:nvPr>
            <p:ph idx="1" type="body"/>
          </p:nvPr>
        </p:nvSpPr>
        <p:spPr>
          <a:xfrm>
            <a:off x="137361" y="636231"/>
            <a:ext cx="3044100" cy="270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A0A0A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A0A0A0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77" name="Google Shape;477;p66"/>
          <p:cNvSpPr txBox="1"/>
          <p:nvPr>
            <p:ph idx="2" type="body"/>
          </p:nvPr>
        </p:nvSpPr>
        <p:spPr>
          <a:xfrm>
            <a:off x="5052060" y="4821882"/>
            <a:ext cx="3969600" cy="32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-228600" lvl="0" marL="457200" marR="0" rtl="0" algn="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A0A0A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A0A0A0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478" name="Google Shape;478;p6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0025" y="4849178"/>
            <a:ext cx="188593" cy="188597"/>
          </a:xfrm>
          <a:prstGeom prst="rect">
            <a:avLst/>
          </a:prstGeom>
          <a:noFill/>
          <a:ln>
            <a:noFill/>
          </a:ln>
        </p:spPr>
      </p:pic>
      <p:pic>
        <p:nvPicPr>
          <p:cNvPr id="479" name="Google Shape;479;p6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7361" y="134849"/>
            <a:ext cx="413659" cy="4136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5">
  <p:cSld name="TITLE_5">
    <p:spTree>
      <p:nvGrpSpPr>
        <p:cNvPr id="480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67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482" name="Google Shape;482;p67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483" name="Google Shape;483;p6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6">
  <p:cSld name="TITLE_6">
    <p:spTree>
      <p:nvGrpSpPr>
        <p:cNvPr id="484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68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486" name="Google Shape;486;p68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487" name="Google Shape;487;p6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/>
          <p:nvPr/>
        </p:nvSpPr>
        <p:spPr>
          <a:xfrm>
            <a:off x="-75" y="0"/>
            <a:ext cx="9144000" cy="1377900"/>
          </a:xfrm>
          <a:prstGeom prst="rect">
            <a:avLst/>
          </a:prstGeom>
          <a:solidFill>
            <a:srgbClr val="27141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" name="Google Shape;51;p8"/>
          <p:cNvSpPr/>
          <p:nvPr/>
        </p:nvSpPr>
        <p:spPr>
          <a:xfrm>
            <a:off x="-75" y="0"/>
            <a:ext cx="9144000" cy="1377900"/>
          </a:xfrm>
          <a:prstGeom prst="rect">
            <a:avLst/>
          </a:prstGeom>
          <a:solidFill>
            <a:srgbClr val="27141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" name="Google Shape;52;p8"/>
          <p:cNvSpPr/>
          <p:nvPr/>
        </p:nvSpPr>
        <p:spPr>
          <a:xfrm>
            <a:off x="0" y="0"/>
            <a:ext cx="9144000" cy="14139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" name="Google Shape;53;p8"/>
          <p:cNvSpPr/>
          <p:nvPr/>
        </p:nvSpPr>
        <p:spPr>
          <a:xfrm>
            <a:off x="0" y="0"/>
            <a:ext cx="9144000" cy="14139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4" name="Google Shape;54;p8"/>
          <p:cNvPicPr preferRelativeResize="0"/>
          <p:nvPr/>
        </p:nvPicPr>
        <p:blipFill rotWithShape="1">
          <a:blip r:embed="rId2">
            <a:alphaModFix/>
          </a:blip>
          <a:srcRect b="72510" l="0" r="0" t="0"/>
          <a:stretch/>
        </p:blipFill>
        <p:spPr>
          <a:xfrm>
            <a:off x="0" y="0"/>
            <a:ext cx="9144003" cy="1413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8"/>
          <p:cNvPicPr preferRelativeResize="0"/>
          <p:nvPr/>
        </p:nvPicPr>
        <p:blipFill rotWithShape="1">
          <a:blip r:embed="rId3">
            <a:alphaModFix/>
          </a:blip>
          <a:srcRect b="0" l="0" r="0" t="72444"/>
          <a:stretch/>
        </p:blipFill>
        <p:spPr>
          <a:xfrm rot="10800000">
            <a:off x="3" y="1"/>
            <a:ext cx="9143997" cy="1417274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8"/>
          <p:cNvSpPr/>
          <p:nvPr/>
        </p:nvSpPr>
        <p:spPr>
          <a:xfrm>
            <a:off x="0" y="0"/>
            <a:ext cx="9144000" cy="14139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87000">
                <a:srgbClr val="000000"/>
              </a:gs>
              <a:gs pos="100000">
                <a:srgbClr val="000000">
                  <a:alpha val="72156"/>
                </a:srgbClr>
              </a:gs>
            </a:gsLst>
            <a:lin ang="5400012" scaled="0"/>
          </a:gradFill>
          <a:ln>
            <a:noFill/>
          </a:ln>
        </p:spPr>
        <p:txBody>
          <a:bodyPr anchorCtr="0" anchor="ctr" bIns="121875" lIns="121875" spcFirstLastPara="1" rIns="121875" wrap="square" tIns="1218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7" name="Google Shape;57;p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0175" y="507425"/>
            <a:ext cx="363000" cy="363049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8"/>
          <p:cNvSpPr txBox="1"/>
          <p:nvPr>
            <p:ph type="title"/>
          </p:nvPr>
        </p:nvSpPr>
        <p:spPr>
          <a:xfrm>
            <a:off x="722375" y="384050"/>
            <a:ext cx="8254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roxima Nova"/>
              <a:buNone/>
              <a:defRPr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roxima Nova"/>
              <a:buNone/>
              <a:defRPr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roxima Nova"/>
              <a:buNone/>
              <a:defRPr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roxima Nova"/>
              <a:buNone/>
              <a:defRPr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roxima Nova"/>
              <a:buNone/>
              <a:defRPr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roxima Nova"/>
              <a:buNone/>
              <a:defRPr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roxima Nova"/>
              <a:buNone/>
              <a:defRPr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roxima Nova"/>
              <a:buNone/>
              <a:defRPr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roxima Nova"/>
              <a:buNone/>
              <a:defRPr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59" name="Google Shape;59;p8"/>
          <p:cNvSpPr txBox="1"/>
          <p:nvPr>
            <p:ph idx="1" type="body"/>
          </p:nvPr>
        </p:nvSpPr>
        <p:spPr>
          <a:xfrm>
            <a:off x="311700" y="153252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60" name="Google Shape;60;p8"/>
          <p:cNvSpPr txBox="1"/>
          <p:nvPr>
            <p:ph idx="2" type="body"/>
          </p:nvPr>
        </p:nvSpPr>
        <p:spPr>
          <a:xfrm>
            <a:off x="4832400" y="153252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61" name="Google Shape;61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71414"/>
              </a:buClr>
              <a:buSzPts val="2800"/>
              <a:buNone/>
              <a:defRPr>
                <a:solidFill>
                  <a:srgbClr val="27141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4" name="Google Shape;64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ual point">
  <p:cSld name="MAIN_POINT_1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/>
          <p:nvPr>
            <p:ph type="title"/>
          </p:nvPr>
        </p:nvSpPr>
        <p:spPr>
          <a:xfrm>
            <a:off x="630936" y="740664"/>
            <a:ext cx="6739200" cy="83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71414"/>
              </a:buClr>
              <a:buSzPts val="4200"/>
              <a:buFont typeface="Proxima Nova"/>
              <a:buNone/>
              <a:defRPr b="1" sz="4200">
                <a:solidFill>
                  <a:srgbClr val="271414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11639"/>
              </a:buClr>
              <a:buSzPts val="4800"/>
              <a:buNone/>
              <a:defRPr sz="4800">
                <a:solidFill>
                  <a:srgbClr val="011639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11639"/>
              </a:buClr>
              <a:buSzPts val="4800"/>
              <a:buNone/>
              <a:defRPr sz="4800">
                <a:solidFill>
                  <a:srgbClr val="011639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11639"/>
              </a:buClr>
              <a:buSzPts val="4800"/>
              <a:buNone/>
              <a:defRPr sz="4800">
                <a:solidFill>
                  <a:srgbClr val="011639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11639"/>
              </a:buClr>
              <a:buSzPts val="4800"/>
              <a:buNone/>
              <a:defRPr sz="4800">
                <a:solidFill>
                  <a:srgbClr val="011639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11639"/>
              </a:buClr>
              <a:buSzPts val="4800"/>
              <a:buNone/>
              <a:defRPr sz="4800">
                <a:solidFill>
                  <a:srgbClr val="011639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11639"/>
              </a:buClr>
              <a:buSzPts val="4800"/>
              <a:buNone/>
              <a:defRPr sz="4800">
                <a:solidFill>
                  <a:srgbClr val="011639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11639"/>
              </a:buClr>
              <a:buSzPts val="4800"/>
              <a:buNone/>
              <a:defRPr sz="4800">
                <a:solidFill>
                  <a:srgbClr val="011639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11639"/>
              </a:buClr>
              <a:buSzPts val="4800"/>
              <a:buNone/>
              <a:defRPr sz="4800">
                <a:solidFill>
                  <a:srgbClr val="011639"/>
                </a:solidFill>
              </a:defRPr>
            </a:lvl9pPr>
          </a:lstStyle>
          <a:p/>
        </p:txBody>
      </p:sp>
      <p:sp>
        <p:nvSpPr>
          <p:cNvPr id="67" name="Google Shape;67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8" name="Google Shape;68;p10"/>
          <p:cNvSpPr txBox="1"/>
          <p:nvPr>
            <p:ph idx="1" type="subTitle"/>
          </p:nvPr>
        </p:nvSpPr>
        <p:spPr>
          <a:xfrm>
            <a:off x="630936" y="670250"/>
            <a:ext cx="1101000" cy="29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71414"/>
              </a:buClr>
              <a:buSzPts val="900"/>
              <a:buFont typeface="Proxima Nova"/>
              <a:buNone/>
              <a:defRPr sz="900">
                <a:solidFill>
                  <a:srgbClr val="271414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" name="Google Shape;69;p10"/>
          <p:cNvSpPr txBox="1"/>
          <p:nvPr>
            <p:ph idx="2" type="title"/>
          </p:nvPr>
        </p:nvSpPr>
        <p:spPr>
          <a:xfrm>
            <a:off x="630936" y="2688336"/>
            <a:ext cx="6739200" cy="83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71414"/>
              </a:buClr>
              <a:buSzPts val="4200"/>
              <a:buFont typeface="Proxima Nova"/>
              <a:buNone/>
              <a:defRPr b="1" sz="4200">
                <a:solidFill>
                  <a:srgbClr val="271414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11639"/>
              </a:buClr>
              <a:buSzPts val="4800"/>
              <a:buNone/>
              <a:defRPr sz="4800">
                <a:solidFill>
                  <a:srgbClr val="011639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11639"/>
              </a:buClr>
              <a:buSzPts val="4800"/>
              <a:buNone/>
              <a:defRPr sz="4800">
                <a:solidFill>
                  <a:srgbClr val="011639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11639"/>
              </a:buClr>
              <a:buSzPts val="4800"/>
              <a:buNone/>
              <a:defRPr sz="4800">
                <a:solidFill>
                  <a:srgbClr val="011639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11639"/>
              </a:buClr>
              <a:buSzPts val="4800"/>
              <a:buNone/>
              <a:defRPr sz="4800">
                <a:solidFill>
                  <a:srgbClr val="011639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11639"/>
              </a:buClr>
              <a:buSzPts val="4800"/>
              <a:buNone/>
              <a:defRPr sz="4800">
                <a:solidFill>
                  <a:srgbClr val="011639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11639"/>
              </a:buClr>
              <a:buSzPts val="4800"/>
              <a:buNone/>
              <a:defRPr sz="4800">
                <a:solidFill>
                  <a:srgbClr val="011639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11639"/>
              </a:buClr>
              <a:buSzPts val="4800"/>
              <a:buNone/>
              <a:defRPr sz="4800">
                <a:solidFill>
                  <a:srgbClr val="011639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11639"/>
              </a:buClr>
              <a:buSzPts val="4800"/>
              <a:buNone/>
              <a:defRPr sz="4800">
                <a:solidFill>
                  <a:srgbClr val="011639"/>
                </a:solidFill>
              </a:defRPr>
            </a:lvl9pPr>
          </a:lstStyle>
          <a:p/>
        </p:txBody>
      </p:sp>
      <p:sp>
        <p:nvSpPr>
          <p:cNvPr id="70" name="Google Shape;70;p10"/>
          <p:cNvSpPr txBox="1"/>
          <p:nvPr>
            <p:ph idx="3" type="subTitle"/>
          </p:nvPr>
        </p:nvSpPr>
        <p:spPr>
          <a:xfrm>
            <a:off x="630936" y="2596896"/>
            <a:ext cx="1101000" cy="29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71414"/>
              </a:buClr>
              <a:buSzPts val="900"/>
              <a:buFont typeface="Proxima Nova"/>
              <a:buNone/>
              <a:defRPr sz="900">
                <a:solidFill>
                  <a:srgbClr val="271414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71414"/>
              </a:buClr>
              <a:buSzPts val="1400"/>
              <a:buNone/>
              <a:defRPr>
                <a:solidFill>
                  <a:srgbClr val="27141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71414"/>
              </a:buClr>
              <a:buSzPts val="1400"/>
              <a:buNone/>
              <a:defRPr>
                <a:solidFill>
                  <a:srgbClr val="27141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71414"/>
              </a:buClr>
              <a:buSzPts val="1400"/>
              <a:buNone/>
              <a:defRPr>
                <a:solidFill>
                  <a:srgbClr val="27141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71414"/>
              </a:buClr>
              <a:buSzPts val="1400"/>
              <a:buNone/>
              <a:defRPr>
                <a:solidFill>
                  <a:srgbClr val="27141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71414"/>
              </a:buClr>
              <a:buSzPts val="1400"/>
              <a:buNone/>
              <a:defRPr>
                <a:solidFill>
                  <a:srgbClr val="27141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71414"/>
              </a:buClr>
              <a:buSzPts val="1400"/>
              <a:buNone/>
              <a:defRPr>
                <a:solidFill>
                  <a:srgbClr val="27141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71414"/>
              </a:buClr>
              <a:buSzPts val="1400"/>
              <a:buNone/>
              <a:defRPr>
                <a:solidFill>
                  <a:srgbClr val="27141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71414"/>
              </a:buClr>
              <a:buSzPts val="1400"/>
              <a:buNone/>
              <a:defRPr>
                <a:solidFill>
                  <a:srgbClr val="271414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40" Type="http://schemas.openxmlformats.org/officeDocument/2006/relationships/slideLayout" Target="../slideLayouts/slideLayout40.xml"/><Relationship Id="rId42" Type="http://schemas.openxmlformats.org/officeDocument/2006/relationships/slideLayout" Target="../slideLayouts/slideLayout42.xml"/><Relationship Id="rId41" Type="http://schemas.openxmlformats.org/officeDocument/2006/relationships/slideLayout" Target="../slideLayouts/slideLayout41.xml"/><Relationship Id="rId44" Type="http://schemas.openxmlformats.org/officeDocument/2006/relationships/slideLayout" Target="../slideLayouts/slideLayout44.xml"/><Relationship Id="rId43" Type="http://schemas.openxmlformats.org/officeDocument/2006/relationships/slideLayout" Target="../slideLayouts/slideLayout43.xml"/><Relationship Id="rId46" Type="http://schemas.openxmlformats.org/officeDocument/2006/relationships/slideLayout" Target="../slideLayouts/slideLayout46.xml"/><Relationship Id="rId45" Type="http://schemas.openxmlformats.org/officeDocument/2006/relationships/slideLayout" Target="../slideLayouts/slideLayout45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48" Type="http://schemas.openxmlformats.org/officeDocument/2006/relationships/slideLayout" Target="../slideLayouts/slideLayout48.xml"/><Relationship Id="rId47" Type="http://schemas.openxmlformats.org/officeDocument/2006/relationships/slideLayout" Target="../slideLayouts/slideLayout47.xml"/><Relationship Id="rId49" Type="http://schemas.openxmlformats.org/officeDocument/2006/relationships/slideLayout" Target="../slideLayouts/slideLayout4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31" Type="http://schemas.openxmlformats.org/officeDocument/2006/relationships/slideLayout" Target="../slideLayouts/slideLayout31.xml"/><Relationship Id="rId30" Type="http://schemas.openxmlformats.org/officeDocument/2006/relationships/slideLayout" Target="../slideLayouts/slideLayout30.xml"/><Relationship Id="rId33" Type="http://schemas.openxmlformats.org/officeDocument/2006/relationships/slideLayout" Target="../slideLayouts/slideLayout33.xml"/><Relationship Id="rId32" Type="http://schemas.openxmlformats.org/officeDocument/2006/relationships/slideLayout" Target="../slideLayouts/slideLayout32.xml"/><Relationship Id="rId35" Type="http://schemas.openxmlformats.org/officeDocument/2006/relationships/slideLayout" Target="../slideLayouts/slideLayout35.xml"/><Relationship Id="rId34" Type="http://schemas.openxmlformats.org/officeDocument/2006/relationships/slideLayout" Target="../slideLayouts/slideLayout34.xml"/><Relationship Id="rId37" Type="http://schemas.openxmlformats.org/officeDocument/2006/relationships/slideLayout" Target="../slideLayouts/slideLayout37.xml"/><Relationship Id="rId36" Type="http://schemas.openxmlformats.org/officeDocument/2006/relationships/slideLayout" Target="../slideLayouts/slideLayout36.xml"/><Relationship Id="rId39" Type="http://schemas.openxmlformats.org/officeDocument/2006/relationships/slideLayout" Target="../slideLayouts/slideLayout39.xml"/><Relationship Id="rId38" Type="http://schemas.openxmlformats.org/officeDocument/2006/relationships/slideLayout" Target="../slideLayouts/slideLayout38.xml"/><Relationship Id="rId62" Type="http://schemas.openxmlformats.org/officeDocument/2006/relationships/slideLayout" Target="../slideLayouts/slideLayout62.xml"/><Relationship Id="rId61" Type="http://schemas.openxmlformats.org/officeDocument/2006/relationships/slideLayout" Target="../slideLayouts/slideLayout61.xml"/><Relationship Id="rId20" Type="http://schemas.openxmlformats.org/officeDocument/2006/relationships/slideLayout" Target="../slideLayouts/slideLayout20.xml"/><Relationship Id="rId64" Type="http://schemas.openxmlformats.org/officeDocument/2006/relationships/slideLayout" Target="../slideLayouts/slideLayout64.xml"/><Relationship Id="rId63" Type="http://schemas.openxmlformats.org/officeDocument/2006/relationships/slideLayout" Target="../slideLayouts/slideLayout63.xml"/><Relationship Id="rId22" Type="http://schemas.openxmlformats.org/officeDocument/2006/relationships/slideLayout" Target="../slideLayouts/slideLayout22.xml"/><Relationship Id="rId66" Type="http://schemas.openxmlformats.org/officeDocument/2006/relationships/slideLayout" Target="../slideLayouts/slideLayout66.xml"/><Relationship Id="rId21" Type="http://schemas.openxmlformats.org/officeDocument/2006/relationships/slideLayout" Target="../slideLayouts/slideLayout21.xml"/><Relationship Id="rId65" Type="http://schemas.openxmlformats.org/officeDocument/2006/relationships/slideLayout" Target="../slideLayouts/slideLayout65.xml"/><Relationship Id="rId24" Type="http://schemas.openxmlformats.org/officeDocument/2006/relationships/slideLayout" Target="../slideLayouts/slideLayout24.xml"/><Relationship Id="rId68" Type="http://schemas.openxmlformats.org/officeDocument/2006/relationships/theme" Target="../theme/theme2.xml"/><Relationship Id="rId23" Type="http://schemas.openxmlformats.org/officeDocument/2006/relationships/slideLayout" Target="../slideLayouts/slideLayout23.xml"/><Relationship Id="rId67" Type="http://schemas.openxmlformats.org/officeDocument/2006/relationships/slideLayout" Target="../slideLayouts/slideLayout67.xml"/><Relationship Id="rId60" Type="http://schemas.openxmlformats.org/officeDocument/2006/relationships/slideLayout" Target="../slideLayouts/slideLayout60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29" Type="http://schemas.openxmlformats.org/officeDocument/2006/relationships/slideLayout" Target="../slideLayouts/slideLayout29.xml"/><Relationship Id="rId51" Type="http://schemas.openxmlformats.org/officeDocument/2006/relationships/slideLayout" Target="../slideLayouts/slideLayout51.xml"/><Relationship Id="rId50" Type="http://schemas.openxmlformats.org/officeDocument/2006/relationships/slideLayout" Target="../slideLayouts/slideLayout50.xml"/><Relationship Id="rId53" Type="http://schemas.openxmlformats.org/officeDocument/2006/relationships/slideLayout" Target="../slideLayouts/slideLayout53.xml"/><Relationship Id="rId52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11.xml"/><Relationship Id="rId5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10.xml"/><Relationship Id="rId54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13.xml"/><Relationship Id="rId5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12.xml"/><Relationship Id="rId56" Type="http://schemas.openxmlformats.org/officeDocument/2006/relationships/slideLayout" Target="../slideLayouts/slideLayout56.xml"/><Relationship Id="rId15" Type="http://schemas.openxmlformats.org/officeDocument/2006/relationships/slideLayout" Target="../slideLayouts/slideLayout15.xml"/><Relationship Id="rId59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14.xml"/><Relationship Id="rId58" Type="http://schemas.openxmlformats.org/officeDocument/2006/relationships/slideLayout" Target="../slideLayouts/slideLayout5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b="1"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b="1"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b="1"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b="1"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b="1"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b="1"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b="1"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b="1"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b="1"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roxima Nova"/>
              <a:buChar char="●"/>
              <a:defRPr sz="1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indent="-3175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r">
              <a:buNone/>
              <a:defRPr sz="1000">
                <a:solidFill>
                  <a:schemeClr val="dk2"/>
                </a:solidFill>
              </a:defRPr>
            </a:lvl1pPr>
            <a:lvl2pPr lvl="1" rtl="0" algn="r">
              <a:buNone/>
              <a:defRPr sz="1000">
                <a:solidFill>
                  <a:schemeClr val="dk2"/>
                </a:solidFill>
              </a:defRPr>
            </a:lvl2pPr>
            <a:lvl3pPr lvl="2" rtl="0" algn="r">
              <a:buNone/>
              <a:defRPr sz="1000">
                <a:solidFill>
                  <a:schemeClr val="dk2"/>
                </a:solidFill>
              </a:defRPr>
            </a:lvl3pPr>
            <a:lvl4pPr lvl="3" rtl="0" algn="r">
              <a:buNone/>
              <a:defRPr sz="1000">
                <a:solidFill>
                  <a:schemeClr val="dk2"/>
                </a:solidFill>
              </a:defRPr>
            </a:lvl4pPr>
            <a:lvl5pPr lvl="4" rtl="0" algn="r">
              <a:buNone/>
              <a:defRPr sz="1000">
                <a:solidFill>
                  <a:schemeClr val="dk2"/>
                </a:solidFill>
              </a:defRPr>
            </a:lvl5pPr>
            <a:lvl6pPr lvl="5" rtl="0" algn="r">
              <a:buNone/>
              <a:defRPr sz="1000">
                <a:solidFill>
                  <a:schemeClr val="dk2"/>
                </a:solidFill>
              </a:defRPr>
            </a:lvl6pPr>
            <a:lvl7pPr lvl="6" rtl="0" algn="r">
              <a:buNone/>
              <a:defRPr sz="1000">
                <a:solidFill>
                  <a:schemeClr val="dk2"/>
                </a:solidFill>
              </a:defRPr>
            </a:lvl7pPr>
            <a:lvl8pPr lvl="7" rtl="0" algn="r">
              <a:buNone/>
              <a:defRPr sz="1000">
                <a:solidFill>
                  <a:schemeClr val="dk2"/>
                </a:solidFill>
              </a:defRPr>
            </a:lvl8pPr>
            <a:lvl9pPr lvl="8" rtl="0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  <p:sldLayoutId id="2147483681" r:id="rId34"/>
    <p:sldLayoutId id="2147483682" r:id="rId35"/>
    <p:sldLayoutId id="2147483683" r:id="rId36"/>
    <p:sldLayoutId id="2147483684" r:id="rId37"/>
    <p:sldLayoutId id="2147483685" r:id="rId38"/>
    <p:sldLayoutId id="2147483686" r:id="rId39"/>
    <p:sldLayoutId id="2147483687" r:id="rId40"/>
    <p:sldLayoutId id="2147483688" r:id="rId41"/>
    <p:sldLayoutId id="2147483689" r:id="rId42"/>
    <p:sldLayoutId id="2147483690" r:id="rId43"/>
    <p:sldLayoutId id="2147483691" r:id="rId44"/>
    <p:sldLayoutId id="2147483692" r:id="rId45"/>
    <p:sldLayoutId id="2147483693" r:id="rId46"/>
    <p:sldLayoutId id="2147483694" r:id="rId47"/>
    <p:sldLayoutId id="2147483695" r:id="rId48"/>
    <p:sldLayoutId id="2147483696" r:id="rId49"/>
    <p:sldLayoutId id="2147483697" r:id="rId50"/>
    <p:sldLayoutId id="2147483698" r:id="rId51"/>
    <p:sldLayoutId id="2147483699" r:id="rId52"/>
    <p:sldLayoutId id="2147483700" r:id="rId53"/>
    <p:sldLayoutId id="2147483701" r:id="rId54"/>
    <p:sldLayoutId id="2147483702" r:id="rId55"/>
    <p:sldLayoutId id="2147483703" r:id="rId56"/>
    <p:sldLayoutId id="2147483704" r:id="rId57"/>
    <p:sldLayoutId id="2147483705" r:id="rId58"/>
    <p:sldLayoutId id="2147483706" r:id="rId59"/>
    <p:sldLayoutId id="2147483707" r:id="rId60"/>
    <p:sldLayoutId id="2147483708" r:id="rId61"/>
    <p:sldLayoutId id="2147483709" r:id="rId62"/>
    <p:sldLayoutId id="2147483710" r:id="rId63"/>
    <p:sldLayoutId id="2147483711" r:id="rId64"/>
    <p:sldLayoutId id="2147483712" r:id="rId65"/>
    <p:sldLayoutId id="2147483713" r:id="rId66"/>
    <p:sldLayoutId id="2147483714" r:id="rId67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4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4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9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4.png"/><Relationship Id="rId4" Type="http://schemas.openxmlformats.org/officeDocument/2006/relationships/image" Target="../media/image3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6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69"/>
          <p:cNvSpPr txBox="1"/>
          <p:nvPr>
            <p:ph type="title"/>
          </p:nvPr>
        </p:nvSpPr>
        <p:spPr>
          <a:xfrm>
            <a:off x="1413800" y="855475"/>
            <a:ext cx="6814800" cy="83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480"/>
              <a:t>The Cognitive Security Fabric</a:t>
            </a:r>
            <a:endParaRPr sz="3480"/>
          </a:p>
        </p:txBody>
      </p:sp>
      <p:sp>
        <p:nvSpPr>
          <p:cNvPr id="493" name="Google Shape;493;p69"/>
          <p:cNvSpPr txBox="1"/>
          <p:nvPr>
            <p:ph idx="1" type="subTitle"/>
          </p:nvPr>
        </p:nvSpPr>
        <p:spPr>
          <a:xfrm>
            <a:off x="2577800" y="1456750"/>
            <a:ext cx="4271100" cy="51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Engineering High-Reliability Autonomous Defense with LLM-Powered Agentic Systems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2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78"/>
          <p:cNvSpPr txBox="1"/>
          <p:nvPr>
            <p:ph type="title"/>
          </p:nvPr>
        </p:nvSpPr>
        <p:spPr>
          <a:xfrm>
            <a:off x="722375" y="384050"/>
            <a:ext cx="8254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Engineering Reliability in Response (Rsec​)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4" name="Google Shape;554;p78"/>
          <p:cNvSpPr txBox="1"/>
          <p:nvPr>
            <p:ph idx="1" type="body"/>
          </p:nvPr>
        </p:nvSpPr>
        <p:spPr>
          <a:xfrm>
            <a:off x="301300" y="1653500"/>
            <a:ext cx="3992700" cy="338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>
                <a:latin typeface="Arial"/>
                <a:ea typeface="Arial"/>
                <a:cs typeface="Arial"/>
                <a:sym typeface="Arial"/>
              </a:rPr>
              <a:t>High-Reliability</a:t>
            </a:r>
            <a:r>
              <a:rPr lang="en">
                <a:latin typeface="Arial"/>
                <a:ea typeface="Arial"/>
                <a:cs typeface="Arial"/>
                <a:sym typeface="Arial"/>
              </a:rPr>
              <a:t> is about delivering correct, consistent outcomes at scale, under pressure.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>
                <a:latin typeface="Arial"/>
                <a:ea typeface="Arial"/>
                <a:cs typeface="Arial"/>
                <a:sym typeface="Arial"/>
              </a:rPr>
              <a:t>Immune to Fatigue:</a:t>
            </a:r>
            <a:r>
              <a:rPr lang="en">
                <a:latin typeface="Arial"/>
                <a:ea typeface="Arial"/>
                <a:cs typeface="Arial"/>
                <a:sym typeface="Arial"/>
              </a:rPr>
              <a:t> The Fabric operates at machine speed, 24/7/365.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>
                <a:latin typeface="Arial"/>
                <a:ea typeface="Arial"/>
                <a:cs typeface="Arial"/>
                <a:sym typeface="Arial"/>
              </a:rPr>
              <a:t>Repeatable &amp; Auditable:</a:t>
            </a:r>
            <a:r>
              <a:rPr lang="en">
                <a:latin typeface="Arial"/>
                <a:ea typeface="Arial"/>
                <a:cs typeface="Arial"/>
                <a:sym typeface="Arial"/>
              </a:rPr>
              <a:t> Every decision and action is logged and explainable.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>
                <a:latin typeface="Arial"/>
                <a:ea typeface="Arial"/>
                <a:cs typeface="Arial"/>
                <a:sym typeface="Arial"/>
              </a:rPr>
              <a:t>Graceful Degradation:</a:t>
            </a:r>
            <a:r>
              <a:rPr lang="en">
                <a:latin typeface="Arial"/>
                <a:ea typeface="Arial"/>
                <a:cs typeface="Arial"/>
                <a:sym typeface="Arial"/>
              </a:rPr>
              <a:t> Even if one agent fails, the system can re-route and adapt, unlike a single point of failure in a human process.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1685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b="1" sz="1200"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555" name="Google Shape;555;p78"/>
          <p:cNvGraphicFramePr/>
          <p:nvPr/>
        </p:nvGraphicFramePr>
        <p:xfrm>
          <a:off x="4439751" y="165348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{7B08E7E3-BA31-4123-B5F1-B2846601B43D}</a:tableStyleId>
              </a:tblPr>
              <a:tblGrid>
                <a:gridCol w="1475925"/>
                <a:gridCol w="1475925"/>
                <a:gridCol w="1475925"/>
              </a:tblGrid>
              <a:tr h="3853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/>
                        <a:t>Feature</a:t>
                      </a:r>
                      <a:endParaRPr b="1" sz="12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1200">
                          <a:solidFill>
                            <a:schemeClr val="dk1"/>
                          </a:solidFill>
                        </a:rPr>
                        <a:t>Human-Driven SOC</a:t>
                      </a:r>
                      <a:endParaRPr b="1" sz="12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1200">
                          <a:solidFill>
                            <a:schemeClr val="dk1"/>
                          </a:solidFill>
                        </a:rPr>
                        <a:t>Cognitive Security Fabric</a:t>
                      </a:r>
                      <a:endParaRPr b="1" sz="1200"/>
                    </a:p>
                  </a:txBody>
                  <a:tcPr marT="91425" marB="91425" marR="91425" marL="91425"/>
                </a:tc>
              </a:tr>
              <a:tr h="506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Scalability</a:t>
                      </a:r>
                      <a:endParaRPr sz="11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Linear (add more people)</a:t>
                      </a:r>
                      <a:endParaRPr sz="11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Exponential (add more agents)</a:t>
                      </a:r>
                      <a:endParaRPr sz="1100"/>
                    </a:p>
                  </a:txBody>
                  <a:tcPr marT="91425" marB="91425" marR="91425" marL="91425"/>
                </a:tc>
              </a:tr>
              <a:tr h="5649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Consistency</a:t>
                      </a:r>
                      <a:endParaRPr sz="11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Variable (fatigue, skill gaps)</a:t>
                      </a:r>
                      <a:endParaRPr sz="11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algorithmic precision)</a:t>
                      </a:r>
                      <a:endParaRPr sz="1100"/>
                    </a:p>
                  </a:txBody>
                  <a:tcPr marT="91425" marB="91425" marR="91425" marL="91425"/>
                </a:tc>
              </a:tr>
              <a:tr h="4624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Speed</a:t>
                      </a:r>
                      <a:endParaRPr sz="11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Minutes to Hours (MTTR)</a:t>
                      </a:r>
                      <a:endParaRPr sz="11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Milliseconds to Seconds (MTTA)</a:t>
                      </a:r>
                      <a:endParaRPr sz="1100"/>
                    </a:p>
                  </a:txBody>
                  <a:tcPr marT="91425" marB="91425" marR="91425" marL="91425"/>
                </a:tc>
              </a:tr>
              <a:tr h="4624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Learning</a:t>
                      </a:r>
                      <a:endParaRPr sz="11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Siloed</a:t>
                      </a:r>
                      <a:endParaRPr sz="11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continuous learning</a:t>
                      </a:r>
                      <a:endParaRPr sz="1100"/>
                    </a:p>
                  </a:txBody>
                  <a:tcPr marT="91425" marB="91425" marR="91425" marL="91425"/>
                </a:tc>
              </a:tr>
              <a:tr h="7964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Use case: Zero-Day Containment</a:t>
                      </a:r>
                      <a:endParaRPr sz="12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</a:rPr>
                        <a:t>Sequential playbook execution after manual correlation. </a:t>
                      </a:r>
                      <a:r>
                        <a:rPr lang="en" sz="1000">
                          <a:solidFill>
                            <a:schemeClr val="dk1"/>
                          </a:solidFill>
                        </a:rPr>
                        <a:t>High dwell time</a:t>
                      </a:r>
                      <a:endParaRPr sz="13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Autonomous, parallel response across endpoint, network, and identity. Minimal dwell time</a:t>
                      </a:r>
                      <a:endParaRPr sz="1000"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9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79"/>
          <p:cNvSpPr txBox="1"/>
          <p:nvPr>
            <p:ph idx="4294967295" type="body"/>
          </p:nvPr>
        </p:nvSpPr>
        <p:spPr>
          <a:xfrm>
            <a:off x="4292725" y="438900"/>
            <a:ext cx="4344900" cy="427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ORCID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Riverfront Lab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5G Security Lab</a:t>
            </a:r>
            <a:endParaRPr/>
          </a:p>
        </p:txBody>
      </p:sp>
      <p:sp>
        <p:nvSpPr>
          <p:cNvPr id="561" name="Google Shape;561;p79"/>
          <p:cNvSpPr txBox="1"/>
          <p:nvPr>
            <p:ph type="title"/>
          </p:nvPr>
        </p:nvSpPr>
        <p:spPr>
          <a:xfrm>
            <a:off x="502950" y="2144400"/>
            <a:ext cx="8138100" cy="85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680"/>
              <a:t>Case Study : Defeating a Zero-Day in 10 Seconds</a:t>
            </a:r>
            <a:endParaRPr sz="268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5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p80"/>
          <p:cNvSpPr txBox="1"/>
          <p:nvPr>
            <p:ph type="title"/>
          </p:nvPr>
        </p:nvSpPr>
        <p:spPr>
          <a:xfrm>
            <a:off x="722375" y="384050"/>
            <a:ext cx="8254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Anatomy of a Response: Two Worlds Compared</a:t>
            </a:r>
            <a:endParaRPr/>
          </a:p>
        </p:txBody>
      </p:sp>
      <p:sp>
        <p:nvSpPr>
          <p:cNvPr id="567" name="Google Shape;567;p80"/>
          <p:cNvSpPr txBox="1"/>
          <p:nvPr>
            <p:ph idx="1" type="body"/>
          </p:nvPr>
        </p:nvSpPr>
        <p:spPr>
          <a:xfrm>
            <a:off x="311700" y="1532525"/>
            <a:ext cx="3999900" cy="372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Arial"/>
                <a:ea typeface="Arial"/>
                <a:cs typeface="Arial"/>
                <a:sym typeface="Arial"/>
              </a:rPr>
              <a:t>Legacy SOC Response</a:t>
            </a:r>
            <a:endParaRPr b="1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latin typeface="Arial"/>
                <a:ea typeface="Arial"/>
                <a:cs typeface="Arial"/>
                <a:sym typeface="Arial"/>
              </a:rPr>
              <a:t>1. Reactive Alert</a:t>
            </a:r>
            <a:r>
              <a:rPr lang="en" sz="1100">
                <a:latin typeface="Arial"/>
                <a:ea typeface="Arial"/>
                <a:cs typeface="Arial"/>
                <a:sym typeface="Arial"/>
              </a:rPr>
              <a:t> An alert fires from a single, siloed tool.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latin typeface="Arial"/>
                <a:ea typeface="Arial"/>
                <a:cs typeface="Arial"/>
                <a:sym typeface="Arial"/>
              </a:rPr>
              <a:t>2. Manual Investigation</a:t>
            </a:r>
            <a:r>
              <a:rPr lang="en" sz="1100">
                <a:latin typeface="Arial"/>
                <a:ea typeface="Arial"/>
                <a:cs typeface="Arial"/>
                <a:sym typeface="Arial"/>
              </a:rPr>
              <a:t> An analyst must manually correlate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Arial"/>
                <a:ea typeface="Arial"/>
                <a:cs typeface="Arial"/>
                <a:sym typeface="Arial"/>
              </a:rPr>
              <a:t> data across multiple tools ("swivel chair" analysis).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latin typeface="Arial"/>
                <a:ea typeface="Arial"/>
                <a:cs typeface="Arial"/>
                <a:sym typeface="Arial"/>
              </a:rPr>
              <a:t>3. Playbook-Driven Response</a:t>
            </a:r>
            <a:r>
              <a:rPr lang="en" sz="1100">
                <a:latin typeface="Arial"/>
                <a:ea typeface="Arial"/>
                <a:cs typeface="Arial"/>
                <a:sym typeface="Arial"/>
              </a:rPr>
              <a:t> A rigid, pre-defined script is followed once the threat is confirmed and escalated.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latin typeface="Arial"/>
                <a:ea typeface="Arial"/>
                <a:cs typeface="Arial"/>
                <a:sym typeface="Arial"/>
              </a:rPr>
              <a:t>4. Sequential Containment</a:t>
            </a:r>
            <a:r>
              <a:rPr lang="en" sz="1100">
                <a:latin typeface="Arial"/>
                <a:ea typeface="Arial"/>
                <a:cs typeface="Arial"/>
                <a:sym typeface="Arial"/>
              </a:rPr>
              <a:t> Actions are performed one by one, often with manual handoffs between teams.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E90136"/>
                </a:solidFill>
                <a:latin typeface="Arial"/>
                <a:ea typeface="Arial"/>
                <a:cs typeface="Arial"/>
                <a:sym typeface="Arial"/>
              </a:rPr>
              <a:t>OUTCOME: MTTR: 25 MINUTES</a:t>
            </a:r>
            <a:endParaRPr b="1" sz="1100">
              <a:solidFill>
                <a:srgbClr val="E9013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8" name="Google Shape;568;p80"/>
          <p:cNvSpPr txBox="1"/>
          <p:nvPr>
            <p:ph idx="2" type="body"/>
          </p:nvPr>
        </p:nvSpPr>
        <p:spPr>
          <a:xfrm>
            <a:off x="4821975" y="1470075"/>
            <a:ext cx="3999900" cy="361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Arial"/>
                <a:ea typeface="Arial"/>
                <a:cs typeface="Arial"/>
                <a:sym typeface="Arial"/>
              </a:rPr>
              <a:t>Cognitive Fabric Response</a:t>
            </a:r>
            <a:endParaRPr b="1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latin typeface="Arial"/>
                <a:ea typeface="Arial"/>
                <a:cs typeface="Arial"/>
                <a:sym typeface="Arial"/>
              </a:rPr>
              <a:t>1. Holistic Synthesis</a:t>
            </a:r>
            <a:r>
              <a:rPr lang="en" sz="1100">
                <a:latin typeface="Arial"/>
                <a:ea typeface="Arial"/>
                <a:cs typeface="Arial"/>
                <a:sym typeface="Arial"/>
              </a:rPr>
              <a:t> All signals (logs, telemetry, alerts) are ingested and analyzed together in real-time.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latin typeface="Arial"/>
                <a:ea typeface="Arial"/>
                <a:cs typeface="Arial"/>
                <a:sym typeface="Arial"/>
              </a:rPr>
              <a:t>2. Autonomous Reasoning</a:t>
            </a:r>
            <a:r>
              <a:rPr lang="en" sz="1100">
                <a:latin typeface="Arial"/>
                <a:ea typeface="Arial"/>
                <a:cs typeface="Arial"/>
                <a:sym typeface="Arial"/>
              </a:rPr>
              <a:t> The LLM brain understands the attack narrative, forms a hypothesis, and sets a strategic goal.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latin typeface="Arial"/>
                <a:ea typeface="Arial"/>
                <a:cs typeface="Arial"/>
                <a:sym typeface="Arial"/>
              </a:rPr>
              <a:t>3. Coordinated Agent Action</a:t>
            </a:r>
            <a:r>
              <a:rPr lang="en" sz="1100">
                <a:latin typeface="Arial"/>
                <a:ea typeface="Arial"/>
                <a:cs typeface="Arial"/>
                <a:sym typeface="Arial"/>
              </a:rPr>
              <a:t> A "squad" of specialized agents is dispatched to achieve the goal with local intelligence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latin typeface="Arial"/>
                <a:ea typeface="Arial"/>
                <a:cs typeface="Arial"/>
                <a:sym typeface="Arial"/>
              </a:rPr>
              <a:t>4. Parallel Containment</a:t>
            </a:r>
            <a:r>
              <a:rPr lang="en" sz="1100">
                <a:latin typeface="Arial"/>
                <a:ea typeface="Arial"/>
                <a:cs typeface="Arial"/>
                <a:sym typeface="Arial"/>
              </a:rPr>
              <a:t> Actions across endpoint, network, and identity are executed simultaneously.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latin typeface="Arial"/>
                <a:ea typeface="Arial"/>
                <a:cs typeface="Arial"/>
                <a:sym typeface="Arial"/>
              </a:rPr>
              <a:t>Isolate Host, Revoke Creds, Block Network</a:t>
            </a:r>
            <a:endParaRPr b="1" sz="11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E90136"/>
                </a:solidFill>
                <a:latin typeface="Arial"/>
                <a:ea typeface="Arial"/>
                <a:cs typeface="Arial"/>
                <a:sym typeface="Arial"/>
              </a:rPr>
              <a:t>OUTCOME: MTTR: 10 SECONDS</a:t>
            </a:r>
            <a:endParaRPr b="1" sz="1100">
              <a:solidFill>
                <a:srgbClr val="E90136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2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p81"/>
          <p:cNvSpPr txBox="1"/>
          <p:nvPr>
            <p:ph idx="1" type="body"/>
          </p:nvPr>
        </p:nvSpPr>
        <p:spPr>
          <a:xfrm>
            <a:off x="4075225" y="147350"/>
            <a:ext cx="4602000" cy="2278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spcBef>
                <a:spcPts val="1400"/>
              </a:spcBef>
              <a:spcAft>
                <a:spcPts val="0"/>
              </a:spcAft>
              <a:buNone/>
            </a:pPr>
            <a:r>
              <a:rPr b="1" lang="en" sz="1546">
                <a:latin typeface="Arial"/>
                <a:ea typeface="Arial"/>
                <a:cs typeface="Arial"/>
                <a:sym typeface="Arial"/>
              </a:rPr>
              <a:t>The Blue Pill: Incremental Automation</a:t>
            </a:r>
            <a:endParaRPr b="1" sz="1546">
              <a:latin typeface="Arial"/>
              <a:ea typeface="Arial"/>
              <a:cs typeface="Arial"/>
              <a:sym typeface="Arial"/>
            </a:endParaRPr>
          </a:p>
          <a:p>
            <a:pPr indent="-314114" lvl="0" marL="457200" rtl="0" algn="l">
              <a:spcBef>
                <a:spcPts val="1200"/>
              </a:spcBef>
              <a:spcAft>
                <a:spcPts val="0"/>
              </a:spcAft>
              <a:buSzPts val="1347"/>
              <a:buFont typeface="Arial"/>
              <a:buChar char="●"/>
            </a:pPr>
            <a:r>
              <a:rPr lang="en" sz="1346">
                <a:latin typeface="Arial"/>
                <a:ea typeface="Arial"/>
                <a:cs typeface="Arial"/>
                <a:sym typeface="Arial"/>
              </a:rPr>
              <a:t>More Dashboards, More Alerts</a:t>
            </a:r>
            <a:endParaRPr sz="1346">
              <a:latin typeface="Arial"/>
              <a:ea typeface="Arial"/>
              <a:cs typeface="Arial"/>
              <a:sym typeface="Arial"/>
            </a:endParaRPr>
          </a:p>
          <a:p>
            <a:pPr indent="-314114" lvl="0" marL="457200" rtl="0" algn="l">
              <a:spcBef>
                <a:spcPts val="0"/>
              </a:spcBef>
              <a:spcAft>
                <a:spcPts val="0"/>
              </a:spcAft>
              <a:buSzPts val="1347"/>
              <a:buFont typeface="Arial"/>
              <a:buChar char="●"/>
            </a:pPr>
            <a:r>
              <a:rPr lang="en" sz="1346">
                <a:latin typeface="Arial"/>
                <a:ea typeface="Arial"/>
                <a:cs typeface="Arial"/>
                <a:sym typeface="Arial"/>
              </a:rPr>
              <a:t>Faster SOAR Playbooks</a:t>
            </a:r>
            <a:endParaRPr sz="1346">
              <a:latin typeface="Arial"/>
              <a:ea typeface="Arial"/>
              <a:cs typeface="Arial"/>
              <a:sym typeface="Arial"/>
            </a:endParaRPr>
          </a:p>
          <a:p>
            <a:pPr indent="-314114" lvl="0" marL="457200" rtl="0" algn="l">
              <a:spcBef>
                <a:spcPts val="0"/>
              </a:spcBef>
              <a:spcAft>
                <a:spcPts val="0"/>
              </a:spcAft>
              <a:buSzPts val="1347"/>
              <a:buFont typeface="Arial"/>
              <a:buChar char="●"/>
            </a:pPr>
            <a:r>
              <a:rPr lang="en" sz="1346">
                <a:latin typeface="Arial"/>
                <a:ea typeface="Arial"/>
                <a:cs typeface="Arial"/>
                <a:sym typeface="Arial"/>
              </a:rPr>
              <a:t>Bigger SIEM Data Lakes</a:t>
            </a:r>
            <a:endParaRPr sz="1346">
              <a:latin typeface="Arial"/>
              <a:ea typeface="Arial"/>
              <a:cs typeface="Arial"/>
              <a:sym typeface="Arial"/>
            </a:endParaRPr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346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446">
                <a:latin typeface="Arial"/>
                <a:ea typeface="Arial"/>
                <a:cs typeface="Arial"/>
                <a:sym typeface="Arial"/>
              </a:rPr>
              <a:t>Result:</a:t>
            </a:r>
            <a:r>
              <a:rPr lang="en" sz="1446">
                <a:latin typeface="Arial"/>
                <a:ea typeface="Arial"/>
                <a:cs typeface="Arial"/>
                <a:sym typeface="Arial"/>
              </a:rPr>
              <a:t> Perpetually one step behind.</a:t>
            </a:r>
            <a:endParaRPr sz="1446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b="1" sz="1500"/>
          </a:p>
        </p:txBody>
      </p:sp>
      <p:sp>
        <p:nvSpPr>
          <p:cNvPr id="574" name="Google Shape;574;p81"/>
          <p:cNvSpPr txBox="1"/>
          <p:nvPr>
            <p:ph type="title"/>
          </p:nvPr>
        </p:nvSpPr>
        <p:spPr>
          <a:xfrm>
            <a:off x="337325" y="224475"/>
            <a:ext cx="3210900" cy="133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Crossroads: Our Choice for the Next Decade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5" name="Google Shape;575;p81"/>
          <p:cNvSpPr txBox="1"/>
          <p:nvPr/>
        </p:nvSpPr>
        <p:spPr>
          <a:xfrm>
            <a:off x="4142875" y="2842475"/>
            <a:ext cx="4466700" cy="21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chemeClr val="dk1"/>
                </a:solidFill>
              </a:rPr>
              <a:t>The Red Pill: True Autonomy</a:t>
            </a:r>
            <a:endParaRPr b="1" sz="1500">
              <a:solidFill>
                <a:schemeClr val="dk1"/>
              </a:solidFill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" sz="1300">
                <a:solidFill>
                  <a:schemeClr val="dk1"/>
                </a:solidFill>
              </a:rPr>
              <a:t>Solving AI Alignment for SecOps</a:t>
            </a:r>
            <a:endParaRPr sz="1300">
              <a:solidFill>
                <a:schemeClr val="dk1"/>
              </a:solidFill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" sz="1300">
                <a:solidFill>
                  <a:schemeClr val="dk1"/>
                </a:solidFill>
              </a:rPr>
              <a:t>Engineering Explainable Reason</a:t>
            </a:r>
            <a:endParaRPr sz="1300">
              <a:solidFill>
                <a:schemeClr val="dk1"/>
              </a:solidFill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" sz="1300">
                <a:solidFill>
                  <a:schemeClr val="dk1"/>
                </a:solidFill>
              </a:rPr>
              <a:t>Building Adversarially Robust Models</a:t>
            </a:r>
            <a:endParaRPr sz="13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</a:rPr>
              <a:t>Result:</a:t>
            </a:r>
            <a:r>
              <a:rPr lang="en">
                <a:solidFill>
                  <a:schemeClr val="dk1"/>
                </a:solidFill>
              </a:rPr>
              <a:t> A future where defense moves first.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descr="Visual: A stark, minimalist design with a dark background. In the center is a large, provocative question. On either side are two glowing, stylized &quot;pills&quot; reminiscent of the iconic choice from The Matrix. The left pill is blue; the right pill is red." id="576" name="Google Shape;576;p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5100" y="1432350"/>
            <a:ext cx="3535700" cy="34164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0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p82"/>
          <p:cNvSpPr txBox="1"/>
          <p:nvPr>
            <p:ph idx="4294967295" type="body"/>
          </p:nvPr>
        </p:nvSpPr>
        <p:spPr>
          <a:xfrm>
            <a:off x="4292725" y="438900"/>
            <a:ext cx="4344900" cy="427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ORCID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Riverfront Lab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5G Security Lab</a:t>
            </a:r>
            <a:endParaRPr/>
          </a:p>
        </p:txBody>
      </p:sp>
      <p:sp>
        <p:nvSpPr>
          <p:cNvPr id="582" name="Google Shape;582;p82"/>
          <p:cNvSpPr txBox="1"/>
          <p:nvPr>
            <p:ph type="title"/>
          </p:nvPr>
        </p:nvSpPr>
        <p:spPr>
          <a:xfrm>
            <a:off x="502950" y="2144400"/>
            <a:ext cx="8138100" cy="85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Thank You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7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70"/>
          <p:cNvSpPr txBox="1"/>
          <p:nvPr>
            <p:ph type="title"/>
          </p:nvPr>
        </p:nvSpPr>
        <p:spPr>
          <a:xfrm>
            <a:off x="722375" y="384050"/>
            <a:ext cx="8254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Speakers Profile</a:t>
            </a:r>
            <a:endParaRPr/>
          </a:p>
        </p:txBody>
      </p:sp>
      <p:sp>
        <p:nvSpPr>
          <p:cNvPr id="499" name="Google Shape;499;p70"/>
          <p:cNvSpPr txBox="1"/>
          <p:nvPr>
            <p:ph idx="1" type="body"/>
          </p:nvPr>
        </p:nvSpPr>
        <p:spPr>
          <a:xfrm>
            <a:off x="311700" y="1488200"/>
            <a:ext cx="85530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200">
                <a:latin typeface="Arial"/>
                <a:ea typeface="Arial"/>
                <a:cs typeface="Arial"/>
                <a:sym typeface="Arial"/>
              </a:rPr>
              <a:t>Pioneering the Vision:</a:t>
            </a:r>
            <a:r>
              <a:rPr lang="en" sz="1200">
                <a:latin typeface="Arial"/>
                <a:ea typeface="Arial"/>
                <a:cs typeface="Arial"/>
                <a:sym typeface="Arial"/>
              </a:rPr>
              <a:t> At </a:t>
            </a:r>
            <a:r>
              <a:rPr b="1" lang="en" sz="1200">
                <a:latin typeface="Arial"/>
                <a:ea typeface="Arial"/>
                <a:cs typeface="Arial"/>
                <a:sym typeface="Arial"/>
              </a:rPr>
              <a:t>EchoStar</a:t>
            </a:r>
            <a:r>
              <a:rPr lang="en" sz="1200">
                <a:latin typeface="Arial"/>
                <a:ea typeface="Arial"/>
                <a:cs typeface="Arial"/>
                <a:sym typeface="Arial"/>
              </a:rPr>
              <a:t>, I am leading the mission to build our secure 5G future, guiding the shift to intelligent, AI-powered defense on a Zero Trust foundation as a Sr Network Security Architect</a:t>
            </a:r>
            <a:endParaRPr sz="12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200">
                <a:latin typeface="Arial"/>
                <a:ea typeface="Arial"/>
                <a:cs typeface="Arial"/>
                <a:sym typeface="Arial"/>
              </a:rPr>
              <a:t>Creating the Blueprint:</a:t>
            </a:r>
            <a:r>
              <a:rPr lang="en" sz="1200">
                <a:latin typeface="Arial"/>
                <a:ea typeface="Arial"/>
                <a:cs typeface="Arial"/>
                <a:sym typeface="Arial"/>
              </a:rPr>
              <a:t> I strongly believes in building an open and secure ecosystem for everyone. As a key contributor, I helps in creating the global blueprints for our industry—shaping </a:t>
            </a:r>
            <a:r>
              <a:rPr b="1" lang="en" sz="1200">
                <a:latin typeface="Arial"/>
                <a:ea typeface="Arial"/>
                <a:cs typeface="Arial"/>
                <a:sym typeface="Arial"/>
              </a:rPr>
              <a:t>Zero Trust</a:t>
            </a:r>
            <a:r>
              <a:rPr lang="en" sz="1200">
                <a:latin typeface="Arial"/>
                <a:ea typeface="Arial"/>
                <a:cs typeface="Arial"/>
                <a:sym typeface="Arial"/>
              </a:rPr>
              <a:t> standards at the </a:t>
            </a:r>
            <a:r>
              <a:rPr b="1" lang="en" sz="1200">
                <a:latin typeface="Arial"/>
                <a:ea typeface="Arial"/>
                <a:cs typeface="Arial"/>
                <a:sym typeface="Arial"/>
              </a:rPr>
              <a:t>Cloud Security Alliance</a:t>
            </a:r>
            <a:r>
              <a:rPr lang="en" sz="1200">
                <a:latin typeface="Arial"/>
                <a:ea typeface="Arial"/>
                <a:cs typeface="Arial"/>
                <a:sym typeface="Arial"/>
              </a:rPr>
              <a:t> and guiding security for the </a:t>
            </a:r>
            <a:r>
              <a:rPr b="1" lang="en" sz="1200">
                <a:latin typeface="Arial"/>
                <a:ea typeface="Arial"/>
                <a:cs typeface="Arial"/>
                <a:sym typeface="Arial"/>
              </a:rPr>
              <a:t>AI-RAN Alliance</a:t>
            </a:r>
            <a:r>
              <a:rPr lang="en" sz="1200">
                <a:latin typeface="Arial"/>
                <a:ea typeface="Arial"/>
                <a:cs typeface="Arial"/>
                <a:sym typeface="Arial"/>
              </a:rPr>
              <a:t>.</a:t>
            </a:r>
            <a:endParaRPr sz="12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200">
                <a:latin typeface="Arial"/>
                <a:ea typeface="Arial"/>
                <a:cs typeface="Arial"/>
                <a:sym typeface="Arial"/>
              </a:rPr>
              <a:t>Sharing the Knowledge:</a:t>
            </a:r>
            <a:r>
              <a:rPr lang="en" sz="1200"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b="1" lang="en" sz="1200">
                <a:latin typeface="Arial"/>
                <a:ea typeface="Arial"/>
                <a:cs typeface="Arial"/>
                <a:sym typeface="Arial"/>
              </a:rPr>
              <a:t>book author</a:t>
            </a:r>
            <a:r>
              <a:rPr lang="en" sz="1200">
                <a:latin typeface="Arial"/>
                <a:ea typeface="Arial"/>
                <a:cs typeface="Arial"/>
                <a:sym typeface="Arial"/>
              </a:rPr>
              <a:t>, inventor, and founder of </a:t>
            </a:r>
            <a:r>
              <a:rPr b="1" lang="en" sz="1200">
                <a:latin typeface="Arial"/>
                <a:ea typeface="Arial"/>
                <a:cs typeface="Arial"/>
                <a:sym typeface="Arial"/>
              </a:rPr>
              <a:t>Xecurity Pulse</a:t>
            </a:r>
            <a:r>
              <a:rPr lang="en" sz="1200">
                <a:latin typeface="Arial"/>
                <a:ea typeface="Arial"/>
                <a:cs typeface="Arial"/>
                <a:sym typeface="Arial"/>
              </a:rPr>
              <a:t>, I am passionate about empowering others. I  shares practical knowledge to help develop the community of experts who will protect our connected world.</a:t>
            </a:r>
            <a:endParaRPr sz="12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200">
                <a:latin typeface="Arial"/>
                <a:ea typeface="Arial"/>
                <a:cs typeface="Arial"/>
                <a:sym typeface="Arial"/>
              </a:rPr>
              <a:t>Industry Experience: </a:t>
            </a:r>
            <a:r>
              <a:rPr lang="en" sz="1200">
                <a:latin typeface="Arial"/>
                <a:ea typeface="Arial"/>
                <a:cs typeface="Arial"/>
                <a:sym typeface="Arial"/>
              </a:rPr>
              <a:t>5G Security Lead - </a:t>
            </a:r>
            <a:r>
              <a:rPr b="1" lang="en" sz="1200">
                <a:latin typeface="Arial"/>
                <a:ea typeface="Arial"/>
                <a:cs typeface="Arial"/>
                <a:sym typeface="Arial"/>
              </a:rPr>
              <a:t>Comcast</a:t>
            </a:r>
            <a:r>
              <a:rPr lang="en" sz="1200">
                <a:latin typeface="Arial"/>
                <a:ea typeface="Arial"/>
                <a:cs typeface="Arial"/>
                <a:sym typeface="Arial"/>
              </a:rPr>
              <a:t>, Technical Director - </a:t>
            </a:r>
            <a:r>
              <a:rPr b="1" lang="en" sz="1200">
                <a:latin typeface="Arial"/>
                <a:ea typeface="Arial"/>
                <a:cs typeface="Arial"/>
                <a:sym typeface="Arial"/>
              </a:rPr>
              <a:t>Huawei,</a:t>
            </a:r>
            <a:r>
              <a:rPr lang="en" sz="1200">
                <a:latin typeface="Arial"/>
                <a:ea typeface="Arial"/>
                <a:cs typeface="Arial"/>
                <a:sym typeface="Arial"/>
              </a:rPr>
              <a:t> Core Network Lead - </a:t>
            </a:r>
            <a:r>
              <a:rPr b="1" lang="en" sz="1200">
                <a:latin typeface="Arial"/>
                <a:ea typeface="Arial"/>
                <a:cs typeface="Arial"/>
                <a:sym typeface="Arial"/>
              </a:rPr>
              <a:t>Ufone</a:t>
            </a:r>
            <a:endParaRPr b="1" sz="12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200">
                <a:latin typeface="Arial"/>
                <a:ea typeface="Arial"/>
                <a:cs typeface="Arial"/>
                <a:sym typeface="Arial"/>
              </a:rPr>
              <a:t>Standards Contribution: </a:t>
            </a:r>
            <a:r>
              <a:rPr lang="en" sz="1200">
                <a:latin typeface="Arial"/>
                <a:ea typeface="Arial"/>
                <a:cs typeface="Arial"/>
                <a:sym typeface="Arial"/>
              </a:rPr>
              <a:t>3GPP SA3, AI - RAN, GSMA, Free5gc</a:t>
            </a:r>
            <a:endParaRPr sz="12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500">
                <a:latin typeface="Arial"/>
                <a:ea typeface="Arial"/>
                <a:cs typeface="Arial"/>
                <a:sym typeface="Arial"/>
              </a:rPr>
              <a:t>Happy to connect on Linkedin !!</a:t>
            </a:r>
            <a:endParaRPr b="1" sz="15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3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p71"/>
          <p:cNvSpPr txBox="1"/>
          <p:nvPr>
            <p:ph type="title"/>
          </p:nvPr>
        </p:nvSpPr>
        <p:spPr>
          <a:xfrm>
            <a:off x="722375" y="384050"/>
            <a:ext cx="8254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Our Journey Today: A Blueprint for Autonomy</a:t>
            </a:r>
            <a:endParaRPr/>
          </a:p>
        </p:txBody>
      </p:sp>
      <p:sp>
        <p:nvSpPr>
          <p:cNvPr id="505" name="Google Shape;505;p71"/>
          <p:cNvSpPr txBox="1"/>
          <p:nvPr>
            <p:ph idx="1" type="body"/>
          </p:nvPr>
        </p:nvSpPr>
        <p:spPr>
          <a:xfrm>
            <a:off x="311700" y="1531800"/>
            <a:ext cx="8115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238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Char char="●"/>
            </a:pPr>
            <a:r>
              <a:rPr b="1" lang="en" sz="1500">
                <a:latin typeface="Arial"/>
                <a:ea typeface="Arial"/>
                <a:cs typeface="Arial"/>
                <a:sym typeface="Arial"/>
              </a:rPr>
              <a:t>The Architectural Crisis:</a:t>
            </a:r>
            <a:r>
              <a:rPr lang="en" sz="1500">
                <a:latin typeface="Arial"/>
                <a:ea typeface="Arial"/>
                <a:cs typeface="Arial"/>
                <a:sym typeface="Arial"/>
              </a:rPr>
              <a:t> Exposing the fundamental flaws in our reactive defense posture.</a:t>
            </a:r>
            <a:endParaRPr sz="1500">
              <a:latin typeface="Arial"/>
              <a:ea typeface="Arial"/>
              <a:cs typeface="Arial"/>
              <a:sym typeface="Arial"/>
            </a:endParaRPr>
          </a:p>
          <a:p>
            <a:pPr indent="-3238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Char char="●"/>
            </a:pPr>
            <a:r>
              <a:rPr b="1" lang="en" sz="1500">
                <a:latin typeface="Arial"/>
                <a:ea typeface="Arial"/>
                <a:cs typeface="Arial"/>
                <a:sym typeface="Arial"/>
              </a:rPr>
              <a:t>The Cognitive Fabric Blueprint:</a:t>
            </a:r>
            <a:r>
              <a:rPr lang="en" sz="1500">
                <a:latin typeface="Arial"/>
                <a:ea typeface="Arial"/>
                <a:cs typeface="Arial"/>
                <a:sym typeface="Arial"/>
              </a:rPr>
              <a:t> Introducing a new paradigm for intelligent, autonomous security.</a:t>
            </a:r>
            <a:endParaRPr sz="1500">
              <a:latin typeface="Arial"/>
              <a:ea typeface="Arial"/>
              <a:cs typeface="Arial"/>
              <a:sym typeface="Arial"/>
            </a:endParaRPr>
          </a:p>
          <a:p>
            <a:pPr indent="-3238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Char char="●"/>
            </a:pPr>
            <a:r>
              <a:rPr b="1" lang="en" sz="1500">
                <a:latin typeface="Arial"/>
                <a:ea typeface="Arial"/>
                <a:cs typeface="Arial"/>
                <a:sym typeface="Arial"/>
              </a:rPr>
              <a:t>Making It Real:</a:t>
            </a:r>
            <a:r>
              <a:rPr lang="en" sz="1500">
                <a:latin typeface="Arial"/>
                <a:ea typeface="Arial"/>
                <a:cs typeface="Arial"/>
                <a:sym typeface="Arial"/>
              </a:rPr>
              <a:t> A case study on defeating a zero-day attack in seconds, not hours.</a:t>
            </a:r>
            <a:endParaRPr sz="1500">
              <a:latin typeface="Arial"/>
              <a:ea typeface="Arial"/>
              <a:cs typeface="Arial"/>
              <a:sym typeface="Arial"/>
            </a:endParaRPr>
          </a:p>
          <a:p>
            <a:pPr indent="-3238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Char char="●"/>
            </a:pPr>
            <a:r>
              <a:rPr b="1" lang="en" sz="1500">
                <a:latin typeface="Arial"/>
                <a:ea typeface="Arial"/>
                <a:cs typeface="Arial"/>
                <a:sym typeface="Arial"/>
              </a:rPr>
              <a:t>The Road Ahead:</a:t>
            </a:r>
            <a:r>
              <a:rPr lang="en" sz="1500">
                <a:latin typeface="Arial"/>
                <a:ea typeface="Arial"/>
                <a:cs typeface="Arial"/>
                <a:sym typeface="Arial"/>
              </a:rPr>
              <a:t> Charting the challenges and opportunities for our community.</a:t>
            </a:r>
            <a:endParaRPr sz="15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b="1" sz="14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9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72"/>
          <p:cNvSpPr txBox="1"/>
          <p:nvPr>
            <p:ph type="title"/>
          </p:nvPr>
        </p:nvSpPr>
        <p:spPr>
          <a:xfrm>
            <a:off x="722375" y="384050"/>
            <a:ext cx="8254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Core Problem: A Brittle Fortress of Tools</a:t>
            </a:r>
            <a:endParaRPr/>
          </a:p>
        </p:txBody>
      </p:sp>
      <p:sp>
        <p:nvSpPr>
          <p:cNvPr id="511" name="Google Shape;511;p72"/>
          <p:cNvSpPr txBox="1"/>
          <p:nvPr>
            <p:ph idx="1" type="body"/>
          </p:nvPr>
        </p:nvSpPr>
        <p:spPr>
          <a:xfrm>
            <a:off x="298750" y="1550925"/>
            <a:ext cx="5040000" cy="380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16">
                <a:latin typeface="Arial"/>
                <a:ea typeface="Arial"/>
                <a:cs typeface="Arial"/>
                <a:sym typeface="Arial"/>
              </a:rPr>
              <a:t>Current Paradigm is Fundamentally Broken</a:t>
            </a:r>
            <a:endParaRPr b="1" sz="1616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16">
              <a:latin typeface="Arial"/>
              <a:ea typeface="Arial"/>
              <a:cs typeface="Arial"/>
              <a:sym typeface="Arial"/>
            </a:endParaRPr>
          </a:p>
          <a:p>
            <a:pPr indent="-325485" lvl="1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26"/>
              <a:buChar char="○"/>
            </a:pPr>
            <a:r>
              <a:rPr b="1" lang="en" sz="1525">
                <a:solidFill>
                  <a:schemeClr val="dk1"/>
                </a:solidFill>
              </a:rPr>
              <a:t>Fragmented &amp; Tool-Centric:</a:t>
            </a:r>
            <a:r>
              <a:rPr lang="en" sz="1525">
                <a:solidFill>
                  <a:schemeClr val="dk1"/>
                </a:solidFill>
              </a:rPr>
              <a:t> A collection of "best-of-breed" point solutions that don't share context.</a:t>
            </a:r>
            <a:endParaRPr sz="1525">
              <a:solidFill>
                <a:schemeClr val="dk1"/>
              </a:solidFill>
            </a:endParaRPr>
          </a:p>
          <a:p>
            <a:pPr indent="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25">
              <a:solidFill>
                <a:schemeClr val="dk1"/>
              </a:solidFill>
            </a:endParaRPr>
          </a:p>
          <a:p>
            <a:pPr indent="-325485" lvl="1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26"/>
              <a:buChar char="○"/>
            </a:pPr>
            <a:r>
              <a:rPr b="1" lang="en" sz="1525">
                <a:solidFill>
                  <a:schemeClr val="dk1"/>
                </a:solidFill>
              </a:rPr>
              <a:t>Reactive by Design:</a:t>
            </a:r>
            <a:r>
              <a:rPr lang="en" sz="1525">
                <a:solidFill>
                  <a:schemeClr val="dk1"/>
                </a:solidFill>
              </a:rPr>
              <a:t> We wait for an alert, a signal of failure, before acting. Mean Time to Re</a:t>
            </a:r>
            <a:r>
              <a:rPr lang="en" sz="1525">
                <a:solidFill>
                  <a:schemeClr val="dk1"/>
                </a:solidFill>
              </a:rPr>
              <a:t>s</a:t>
            </a:r>
            <a:r>
              <a:rPr lang="en" sz="1525">
                <a:solidFill>
                  <a:schemeClr val="dk1"/>
                </a:solidFill>
              </a:rPr>
              <a:t>pond (MTTR) is our metric of defeat.</a:t>
            </a:r>
            <a:endParaRPr sz="1525">
              <a:solidFill>
                <a:schemeClr val="dk1"/>
              </a:solidFill>
            </a:endParaRPr>
          </a:p>
          <a:p>
            <a:pPr indent="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25">
              <a:solidFill>
                <a:schemeClr val="dk1"/>
              </a:solidFill>
            </a:endParaRPr>
          </a:p>
          <a:p>
            <a:pPr indent="-325485" lvl="1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26"/>
              <a:buChar char="○"/>
            </a:pPr>
            <a:r>
              <a:rPr b="1" lang="en" sz="1525">
                <a:solidFill>
                  <a:schemeClr val="dk1"/>
                </a:solidFill>
              </a:rPr>
              <a:t>Human-Scale Bottleneck:</a:t>
            </a:r>
            <a:r>
              <a:rPr lang="en" sz="1525">
                <a:solidFill>
                  <a:schemeClr val="dk1"/>
                </a:solidFill>
              </a:rPr>
              <a:t> The cognitive load on SOC analysts is unsustainable. We cannot hire our way out of this problem.</a:t>
            </a:r>
            <a:endParaRPr sz="1525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 b="1" sz="1400"/>
          </a:p>
        </p:txBody>
      </p:sp>
      <p:pic>
        <p:nvPicPr>
          <p:cNvPr descr="A diagram showing disparate security tools (SIEM, SOAR, EDR, CWPP, IAM) as separate, unconnected silos. Arrows from each tool bombard a single, overwhelmed human analyst icon in the center. The analyst is a bottleneck" id="512" name="Google Shape;512;p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18350" y="1453525"/>
            <a:ext cx="3488000" cy="348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6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73"/>
          <p:cNvSpPr txBox="1"/>
          <p:nvPr>
            <p:ph type="title"/>
          </p:nvPr>
        </p:nvSpPr>
        <p:spPr>
          <a:xfrm>
            <a:off x="722375" y="384050"/>
            <a:ext cx="8254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Epistemological Shift: From Automation to Autonomy</a:t>
            </a:r>
            <a:endParaRPr/>
          </a:p>
        </p:txBody>
      </p:sp>
      <p:sp>
        <p:nvSpPr>
          <p:cNvPr id="518" name="Google Shape;518;p73"/>
          <p:cNvSpPr txBox="1"/>
          <p:nvPr>
            <p:ph idx="1" type="body"/>
          </p:nvPr>
        </p:nvSpPr>
        <p:spPr>
          <a:xfrm>
            <a:off x="311700" y="1532525"/>
            <a:ext cx="3999900" cy="372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300">
                <a:latin typeface="Arial"/>
                <a:ea typeface="Arial"/>
                <a:cs typeface="Arial"/>
                <a:sym typeface="Arial"/>
              </a:rPr>
              <a:t>Automation (The Present): </a:t>
            </a:r>
            <a:r>
              <a:rPr b="1" lang="en" sz="1300">
                <a:solidFill>
                  <a:srgbClr val="E90136"/>
                </a:solidFill>
                <a:latin typeface="Roboto Mono"/>
                <a:ea typeface="Roboto Mono"/>
                <a:cs typeface="Roboto Mono"/>
                <a:sym typeface="Roboto Mono"/>
              </a:rPr>
              <a:t>IF event X, THEN execute script Y</a:t>
            </a:r>
            <a:endParaRPr b="1" sz="1300">
              <a:solidFill>
                <a:srgbClr val="E90136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Font typeface="Arial"/>
              <a:buChar char="●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Follows predefined playbooks.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Rigid, deterministic.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Fails against novel, zero-day threats.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</a:pPr>
            <a:r>
              <a:rPr b="1" lang="en">
                <a:latin typeface="Arial"/>
                <a:ea typeface="Arial"/>
                <a:cs typeface="Arial"/>
                <a:sym typeface="Arial"/>
              </a:rPr>
              <a:t>It answers "How?"</a:t>
            </a:r>
            <a:endParaRPr b="1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 b="1" sz="1400"/>
          </a:p>
        </p:txBody>
      </p:sp>
      <p:sp>
        <p:nvSpPr>
          <p:cNvPr id="519" name="Google Shape;519;p73"/>
          <p:cNvSpPr txBox="1"/>
          <p:nvPr>
            <p:ph idx="2" type="body"/>
          </p:nvPr>
        </p:nvSpPr>
        <p:spPr>
          <a:xfrm>
            <a:off x="4853225" y="1480475"/>
            <a:ext cx="3999900" cy="361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latin typeface="Arial"/>
                <a:ea typeface="Arial"/>
                <a:cs typeface="Arial"/>
                <a:sym typeface="Arial"/>
              </a:rPr>
              <a:t>Autonomy (The Future): </a:t>
            </a:r>
            <a:r>
              <a:rPr b="1" lang="en" sz="1300">
                <a:solidFill>
                  <a:srgbClr val="FF0000"/>
                </a:solidFill>
                <a:latin typeface="Roboto Mono"/>
                <a:ea typeface="Roboto Mono"/>
                <a:cs typeface="Roboto Mono"/>
                <a:sym typeface="Roboto Mono"/>
              </a:rPr>
              <a:t>GIVEN goal Z, ACHIEVE outcome</a:t>
            </a:r>
            <a:endParaRPr b="1" sz="1300">
              <a:solidFill>
                <a:srgbClr val="FF0000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Font typeface="Arial"/>
              <a:buChar char="●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Understands intent and pursues goals.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Adaptive, emergent.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Reasons about unseen threats and formulates novel responses.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</a:pPr>
            <a:r>
              <a:rPr b="1" lang="en">
                <a:latin typeface="Arial"/>
                <a:ea typeface="Arial"/>
                <a:cs typeface="Arial"/>
                <a:sym typeface="Arial"/>
              </a:rPr>
              <a:t>It asks "Why?" and "What if?"</a:t>
            </a:r>
            <a:endParaRPr b="1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descr="Automation: An icon of a script or a flowchart.&#10;&#10;" id="520" name="Google Shape;520;p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2375" y="2753250"/>
            <a:ext cx="2530300" cy="25303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utonomy: An icon of a brain or a dynamic, self-organizing network. with a white background&#10;" id="521" name="Google Shape;521;p7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02950" y="2840425"/>
            <a:ext cx="2443124" cy="2443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5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p74"/>
          <p:cNvSpPr txBox="1"/>
          <p:nvPr>
            <p:ph idx="1" type="body"/>
          </p:nvPr>
        </p:nvSpPr>
        <p:spPr>
          <a:xfrm>
            <a:off x="4075225" y="293125"/>
            <a:ext cx="4602000" cy="704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" sz="1600"/>
              <a:t>A self-orchestrating, unified defense system that functions like a biological organism.</a:t>
            </a:r>
            <a:endParaRPr b="1" sz="1600"/>
          </a:p>
        </p:txBody>
      </p:sp>
      <p:sp>
        <p:nvSpPr>
          <p:cNvPr id="527" name="Google Shape;527;p74"/>
          <p:cNvSpPr txBox="1"/>
          <p:nvPr>
            <p:ph type="title"/>
          </p:nvPr>
        </p:nvSpPr>
        <p:spPr>
          <a:xfrm>
            <a:off x="676975" y="224475"/>
            <a:ext cx="2871300" cy="61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n"/>
              <a:t>The Cognitive Security Fabric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8" name="Google Shape;528;p74"/>
          <p:cNvSpPr txBox="1"/>
          <p:nvPr/>
        </p:nvSpPr>
        <p:spPr>
          <a:xfrm>
            <a:off x="4210575" y="1247400"/>
            <a:ext cx="4466700" cy="278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1"/>
                </a:solidFill>
              </a:rPr>
              <a:t>Two Core Components:</a:t>
            </a:r>
            <a:endParaRPr b="1">
              <a:solidFill>
                <a:schemeClr val="dk1"/>
              </a:solidFill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</a:pPr>
            <a:r>
              <a:rPr b="1" lang="en">
                <a:solidFill>
                  <a:schemeClr val="dk1"/>
                </a:solidFill>
              </a:rPr>
              <a:t>The Strategic Brain (LLM):</a:t>
            </a:r>
            <a:r>
              <a:rPr lang="en">
                <a:solidFill>
                  <a:schemeClr val="dk1"/>
                </a:solidFill>
              </a:rPr>
              <a:t> Performs high-level reasoning, planning, and synthesis.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</a:pPr>
            <a:r>
              <a:rPr b="1" lang="en">
                <a:solidFill>
                  <a:schemeClr val="dk1"/>
                </a:solidFill>
              </a:rPr>
              <a:t>The Tactical Nervous System (Agents):</a:t>
            </a:r>
            <a:r>
              <a:rPr lang="en">
                <a:solidFill>
                  <a:schemeClr val="dk1"/>
                </a:solidFill>
              </a:rPr>
              <a:t> Executes adaptive actions locally, translating strategy into reality.</a:t>
            </a:r>
            <a:endParaRPr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1"/>
                </a:solidFill>
              </a:rPr>
              <a:t>Result:</a:t>
            </a:r>
            <a:r>
              <a:rPr lang="en">
                <a:solidFill>
                  <a:schemeClr val="dk1"/>
                </a:solidFill>
              </a:rPr>
              <a:t> A system that moves from fragmented alerts to holistic, goal-oriented defense.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529" name="Google Shape;529;p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153700"/>
            <a:ext cx="3783675" cy="3685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3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75"/>
          <p:cNvSpPr txBox="1"/>
          <p:nvPr>
            <p:ph type="title"/>
          </p:nvPr>
        </p:nvSpPr>
        <p:spPr>
          <a:xfrm>
            <a:off x="722375" y="384050"/>
            <a:ext cx="8254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Layer 1: The Strategic Brain (The LLM Reasoning Layer)</a:t>
            </a:r>
            <a:endParaRPr/>
          </a:p>
        </p:txBody>
      </p:sp>
      <p:sp>
        <p:nvSpPr>
          <p:cNvPr id="535" name="Google Shape;535;p75"/>
          <p:cNvSpPr txBox="1"/>
          <p:nvPr>
            <p:ph idx="1" type="body"/>
          </p:nvPr>
        </p:nvSpPr>
        <p:spPr>
          <a:xfrm>
            <a:off x="298750" y="1550925"/>
            <a:ext cx="8337000" cy="380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600">
                <a:latin typeface="Arial"/>
                <a:ea typeface="Arial"/>
                <a:cs typeface="Arial"/>
                <a:sym typeface="Arial"/>
              </a:rPr>
              <a:t>Function: Continuous, high-level situational awareness.</a:t>
            </a:r>
            <a:endParaRPr b="1" sz="16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600">
                <a:latin typeface="Arial"/>
                <a:ea typeface="Arial"/>
                <a:cs typeface="Arial"/>
                <a:sym typeface="Arial"/>
              </a:rPr>
              <a:t>Key Capabilities:</a:t>
            </a:r>
            <a:endParaRPr b="1" sz="1600">
              <a:latin typeface="Arial"/>
              <a:ea typeface="Arial"/>
              <a:cs typeface="Arial"/>
              <a:sym typeface="Arial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600"/>
              <a:buFont typeface="Arial"/>
              <a:buChar char="●"/>
            </a:pPr>
            <a:r>
              <a:rPr b="1" lang="en" sz="1600">
                <a:latin typeface="Arial"/>
                <a:ea typeface="Arial"/>
                <a:cs typeface="Arial"/>
                <a:sym typeface="Arial"/>
              </a:rPr>
              <a:t>Semantic Threat Modeling:</a:t>
            </a:r>
            <a:r>
              <a:rPr lang="en" sz="1600">
                <a:latin typeface="Arial"/>
                <a:ea typeface="Arial"/>
                <a:cs typeface="Arial"/>
                <a:sym typeface="Arial"/>
              </a:rPr>
              <a:t> Understands an attacker's </a:t>
            </a:r>
            <a:r>
              <a:rPr i="1" lang="en" sz="1600">
                <a:latin typeface="Arial"/>
                <a:ea typeface="Arial"/>
                <a:cs typeface="Arial"/>
                <a:sym typeface="Arial"/>
              </a:rPr>
              <a:t>intent</a:t>
            </a:r>
            <a:r>
              <a:rPr lang="en" sz="1600">
                <a:latin typeface="Arial"/>
                <a:ea typeface="Arial"/>
                <a:cs typeface="Arial"/>
                <a:sym typeface="Arial"/>
              </a:rPr>
              <a:t> from CVEs, blogs, and dark web chatter, not just their IOCs.</a:t>
            </a:r>
            <a:endParaRPr sz="1600">
              <a:latin typeface="Arial"/>
              <a:ea typeface="Arial"/>
              <a:cs typeface="Arial"/>
              <a:sym typeface="Arial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/>
              <a:buChar char="●"/>
            </a:pPr>
            <a:r>
              <a:rPr b="1" lang="en" sz="1600">
                <a:latin typeface="Arial"/>
                <a:ea typeface="Arial"/>
                <a:cs typeface="Arial"/>
                <a:sym typeface="Arial"/>
              </a:rPr>
              <a:t>Hypothesis Generation:</a:t>
            </a:r>
            <a:r>
              <a:rPr lang="en" sz="1600">
                <a:latin typeface="Arial"/>
                <a:ea typeface="Arial"/>
                <a:cs typeface="Arial"/>
                <a:sym typeface="Arial"/>
              </a:rPr>
              <a:t> "Given the new Log4j-like vulnerability, I hypothesize our exposed Kubernetes APIs are the most likely entry point."</a:t>
            </a:r>
            <a:endParaRPr sz="1600">
              <a:latin typeface="Arial"/>
              <a:ea typeface="Arial"/>
              <a:cs typeface="Arial"/>
              <a:sym typeface="Arial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600"/>
              <a:buFont typeface="Arial"/>
              <a:buChar char="●"/>
            </a:pPr>
            <a:r>
              <a:rPr b="1" lang="en" sz="1600">
                <a:latin typeface="Arial"/>
                <a:ea typeface="Arial"/>
                <a:cs typeface="Arial"/>
                <a:sym typeface="Arial"/>
              </a:rPr>
              <a:t>Goal Formulation:</a:t>
            </a:r>
            <a:r>
              <a:rPr lang="en" sz="1600">
                <a:latin typeface="Arial"/>
                <a:ea typeface="Arial"/>
                <a:cs typeface="Arial"/>
                <a:sym typeface="Arial"/>
              </a:rPr>
              <a:t> Generates clear, high-level goals like: </a:t>
            </a:r>
            <a:endParaRPr sz="1600">
              <a:latin typeface="Arial"/>
              <a:ea typeface="Arial"/>
              <a:cs typeface="Arial"/>
              <a:sym typeface="Arial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E90136"/>
                </a:solidFill>
                <a:latin typeface="Roboto Mono"/>
                <a:ea typeface="Roboto Mono"/>
                <a:cs typeface="Roboto Mono"/>
                <a:sym typeface="Roboto Mono"/>
              </a:rPr>
              <a:t>Goal: Achieve "Containment" for asset group "crown-jewels-db" against threat actor "FIN7-profile".</a:t>
            </a:r>
            <a:endParaRPr sz="1600">
              <a:solidFill>
                <a:srgbClr val="E90136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9144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1616">
              <a:solidFill>
                <a:srgbClr val="E90136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 b="1" sz="14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9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76"/>
          <p:cNvSpPr txBox="1"/>
          <p:nvPr>
            <p:ph type="title"/>
          </p:nvPr>
        </p:nvSpPr>
        <p:spPr>
          <a:xfrm>
            <a:off x="722375" y="384050"/>
            <a:ext cx="8254200" cy="85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Layer 2: The Tactical Nervous System (The Agentic Executors)</a:t>
            </a:r>
            <a:endParaRPr/>
          </a:p>
        </p:txBody>
      </p:sp>
      <p:sp>
        <p:nvSpPr>
          <p:cNvPr id="541" name="Google Shape;541;p76"/>
          <p:cNvSpPr txBox="1"/>
          <p:nvPr>
            <p:ph idx="1" type="body"/>
          </p:nvPr>
        </p:nvSpPr>
        <p:spPr>
          <a:xfrm>
            <a:off x="298750" y="1550925"/>
            <a:ext cx="8337000" cy="380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500">
                <a:latin typeface="Arial"/>
                <a:ea typeface="Arial"/>
                <a:cs typeface="Arial"/>
                <a:sym typeface="Arial"/>
              </a:rPr>
              <a:t>Function: Translate strategic goals into localized, adaptive action.</a:t>
            </a:r>
            <a:endParaRPr b="1" sz="15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500">
                <a:latin typeface="Arial"/>
                <a:ea typeface="Arial"/>
                <a:cs typeface="Arial"/>
                <a:sym typeface="Arial"/>
              </a:rPr>
              <a:t>Agent Characteristics:</a:t>
            </a:r>
            <a:endParaRPr b="1" sz="1500">
              <a:latin typeface="Arial"/>
              <a:ea typeface="Arial"/>
              <a:cs typeface="Arial"/>
              <a:sym typeface="Arial"/>
            </a:endParaRPr>
          </a:p>
          <a:p>
            <a:pPr indent="-32385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500"/>
              <a:buFont typeface="Arial"/>
              <a:buChar char="●"/>
            </a:pPr>
            <a:r>
              <a:rPr b="1" lang="en" sz="1500">
                <a:latin typeface="Arial"/>
                <a:ea typeface="Arial"/>
                <a:cs typeface="Arial"/>
                <a:sym typeface="Arial"/>
              </a:rPr>
              <a:t>Specialized:</a:t>
            </a:r>
            <a:r>
              <a:rPr lang="en" sz="1500">
                <a:latin typeface="Arial"/>
                <a:ea typeface="Arial"/>
                <a:cs typeface="Arial"/>
                <a:sym typeface="Arial"/>
              </a:rPr>
              <a:t> Agents for Networking, Cloud, Identity, Forensics, etc.</a:t>
            </a:r>
            <a:endParaRPr sz="1500">
              <a:latin typeface="Arial"/>
              <a:ea typeface="Arial"/>
              <a:cs typeface="Arial"/>
              <a:sym typeface="Arial"/>
            </a:endParaRPr>
          </a:p>
          <a:p>
            <a:pPr indent="-3238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Char char="●"/>
            </a:pPr>
            <a:r>
              <a:rPr b="1" lang="en" sz="1500">
                <a:latin typeface="Arial"/>
                <a:ea typeface="Arial"/>
                <a:cs typeface="Arial"/>
                <a:sym typeface="Arial"/>
              </a:rPr>
              <a:t>Goal-Oriented:</a:t>
            </a:r>
            <a:r>
              <a:rPr lang="en" sz="1500">
                <a:latin typeface="Arial"/>
                <a:ea typeface="Arial"/>
                <a:cs typeface="Arial"/>
                <a:sym typeface="Arial"/>
              </a:rPr>
              <a:t> Given a goal (e.g., "deny access to asset Y"), they determine the best local action (ACL, security group change, session termination).</a:t>
            </a:r>
            <a:endParaRPr sz="1500">
              <a:latin typeface="Arial"/>
              <a:ea typeface="Arial"/>
              <a:cs typeface="Arial"/>
              <a:sym typeface="Arial"/>
            </a:endParaRPr>
          </a:p>
          <a:p>
            <a:pPr indent="-3238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Char char="●"/>
            </a:pPr>
            <a:r>
              <a:rPr b="1" lang="en" sz="1500">
                <a:latin typeface="Arial"/>
                <a:ea typeface="Arial"/>
                <a:cs typeface="Arial"/>
                <a:sym typeface="Arial"/>
              </a:rPr>
              <a:t>Collaborative:</a:t>
            </a:r>
            <a:r>
              <a:rPr lang="en" sz="1500">
                <a:latin typeface="Arial"/>
                <a:ea typeface="Arial"/>
                <a:cs typeface="Arial"/>
                <a:sym typeface="Arial"/>
              </a:rPr>
              <a:t> Agents can form </a:t>
            </a:r>
            <a:r>
              <a:rPr lang="en" sz="1500">
                <a:solidFill>
                  <a:srgbClr val="E90136"/>
                </a:solidFill>
                <a:latin typeface="Arial"/>
                <a:ea typeface="Arial"/>
                <a:cs typeface="Arial"/>
                <a:sym typeface="Arial"/>
              </a:rPr>
              <a:t>"squads" to tackle complex, multi-domain tasks without a rigid, central script.</a:t>
            </a:r>
            <a:endParaRPr sz="1500">
              <a:solidFill>
                <a:srgbClr val="E9013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latin typeface="Arial"/>
              <a:ea typeface="Arial"/>
              <a:cs typeface="Arial"/>
              <a:sym typeface="Arial"/>
            </a:endParaRPr>
          </a:p>
          <a:p>
            <a:pPr indent="-331229" lvl="1" marL="3429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E90136"/>
              </a:buClr>
              <a:buSzPts val="1616"/>
              <a:buChar char="○"/>
            </a:pPr>
            <a:r>
              <a:t/>
            </a:r>
            <a:endParaRPr b="1" sz="1616">
              <a:solidFill>
                <a:srgbClr val="E90136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b="1" sz="14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5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p77"/>
          <p:cNvSpPr txBox="1"/>
          <p:nvPr>
            <p:ph type="title"/>
          </p:nvPr>
        </p:nvSpPr>
        <p:spPr>
          <a:xfrm>
            <a:off x="691125" y="425700"/>
            <a:ext cx="8254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n"/>
              <a:t>Defining Quality in Security (Qsec​)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7" name="Google Shape;547;p77"/>
          <p:cNvSpPr txBox="1"/>
          <p:nvPr>
            <p:ph idx="1" type="body"/>
          </p:nvPr>
        </p:nvSpPr>
        <p:spPr>
          <a:xfrm>
            <a:off x="311700" y="1532525"/>
            <a:ext cx="4260300" cy="372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469">
                <a:latin typeface="Arial"/>
                <a:ea typeface="Arial"/>
                <a:cs typeface="Arial"/>
                <a:sym typeface="Arial"/>
              </a:rPr>
              <a:t>Traditional Quality:</a:t>
            </a:r>
            <a:r>
              <a:rPr lang="en" sz="1469">
                <a:latin typeface="Arial"/>
                <a:ea typeface="Arial"/>
                <a:cs typeface="Arial"/>
                <a:sym typeface="Arial"/>
              </a:rPr>
              <a:t> Low False Positive Rate (FPR).</a:t>
            </a:r>
            <a:endParaRPr sz="1469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775">
                <a:solidFill>
                  <a:srgbClr val="E90136"/>
                </a:solidFill>
                <a:latin typeface="Arial"/>
                <a:ea typeface="Arial"/>
                <a:cs typeface="Arial"/>
                <a:sym typeface="Arial"/>
              </a:rPr>
              <a:t>Versus</a:t>
            </a:r>
            <a:endParaRPr b="1" sz="1775">
              <a:solidFill>
                <a:srgbClr val="E9013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73333"/>
              <a:buFont typeface="Arial"/>
              <a:buNone/>
            </a:pPr>
            <a:r>
              <a:rPr b="1" lang="en" sz="1500">
                <a:latin typeface="Arial"/>
                <a:ea typeface="Arial"/>
                <a:cs typeface="Arial"/>
                <a:sym typeface="Arial"/>
              </a:rPr>
              <a:t>Cognitive Fabric Quality:</a:t>
            </a:r>
            <a:r>
              <a:rPr lang="en" sz="1500">
                <a:latin typeface="Arial"/>
                <a:ea typeface="Arial"/>
                <a:cs typeface="Arial"/>
                <a:sym typeface="Arial"/>
              </a:rPr>
              <a:t> High Contextual Relevance.</a:t>
            </a:r>
            <a:endParaRPr sz="15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73333"/>
              <a:buFont typeface="Arial"/>
              <a:buNone/>
            </a:pPr>
            <a:r>
              <a:rPr b="1" lang="en" sz="1500">
                <a:latin typeface="Arial"/>
                <a:ea typeface="Arial"/>
                <a:cs typeface="Arial"/>
                <a:sym typeface="Arial"/>
              </a:rPr>
              <a:t>Semantic Filtering:</a:t>
            </a:r>
            <a:r>
              <a:rPr lang="en" sz="1500">
                <a:latin typeface="Arial"/>
                <a:ea typeface="Arial"/>
                <a:cs typeface="Arial"/>
                <a:sym typeface="Arial"/>
              </a:rPr>
              <a:t> The LLM understands the </a:t>
            </a:r>
            <a:r>
              <a:rPr i="1" lang="en" sz="1500">
                <a:latin typeface="Arial"/>
                <a:ea typeface="Arial"/>
                <a:cs typeface="Arial"/>
                <a:sym typeface="Arial"/>
              </a:rPr>
              <a:t>story</a:t>
            </a:r>
            <a:r>
              <a:rPr lang="en" sz="1500">
                <a:latin typeface="Arial"/>
                <a:ea typeface="Arial"/>
                <a:cs typeface="Arial"/>
                <a:sym typeface="Arial"/>
              </a:rPr>
              <a:t> of an attack, connecting low-fidelity signals (a login failure, a new process) into a high-fidelity narrative.</a:t>
            </a:r>
            <a:endParaRPr sz="15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73333"/>
              <a:buFont typeface="Arial"/>
              <a:buNone/>
            </a:pPr>
            <a:r>
              <a:rPr b="1" lang="en" sz="1500">
                <a:latin typeface="Arial"/>
                <a:ea typeface="Arial"/>
                <a:cs typeface="Arial"/>
                <a:sym typeface="Arial"/>
              </a:rPr>
              <a:t>Business Alignment:</a:t>
            </a:r>
            <a:r>
              <a:rPr lang="en" sz="1500">
                <a:latin typeface="Arial"/>
                <a:ea typeface="Arial"/>
                <a:cs typeface="Arial"/>
                <a:sym typeface="Arial"/>
              </a:rPr>
              <a:t> Differentiates between a developer testing a tool and a genuine threat actor by understanding business context </a:t>
            </a:r>
            <a:r>
              <a:rPr lang="en" sz="1500">
                <a:solidFill>
                  <a:srgbClr val="E90136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en" sz="1500">
                <a:solidFill>
                  <a:srgbClr val="E90136"/>
                </a:solidFill>
                <a:latin typeface="Roboto Mono"/>
                <a:ea typeface="Roboto Mono"/>
                <a:cs typeface="Roboto Mono"/>
                <a:sym typeface="Roboto Mono"/>
              </a:rPr>
              <a:t>is_prod_env</a:t>
            </a:r>
            <a:r>
              <a:rPr lang="en" sz="1500">
                <a:solidFill>
                  <a:srgbClr val="E90136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" sz="1500">
                <a:solidFill>
                  <a:srgbClr val="E90136"/>
                </a:solidFill>
                <a:latin typeface="Roboto Mono"/>
                <a:ea typeface="Roboto Mono"/>
                <a:cs typeface="Roboto Mono"/>
                <a:sym typeface="Roboto Mono"/>
              </a:rPr>
              <a:t>user_role</a:t>
            </a:r>
            <a:r>
              <a:rPr lang="en" sz="1500">
                <a:solidFill>
                  <a:srgbClr val="E90136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" sz="1500">
                <a:solidFill>
                  <a:srgbClr val="E90136"/>
                </a:solidFill>
                <a:latin typeface="Roboto Mono"/>
                <a:ea typeface="Roboto Mono"/>
                <a:cs typeface="Roboto Mono"/>
                <a:sym typeface="Roboto Mono"/>
              </a:rPr>
              <a:t>time_of_day</a:t>
            </a:r>
            <a:r>
              <a:rPr lang="en" sz="1500">
                <a:latin typeface="Arial"/>
                <a:ea typeface="Arial"/>
                <a:cs typeface="Arial"/>
                <a:sym typeface="Arial"/>
              </a:rPr>
              <a:t>).</a:t>
            </a:r>
            <a:endParaRPr sz="15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500">
                <a:latin typeface="Arial"/>
                <a:ea typeface="Arial"/>
                <a:cs typeface="Arial"/>
                <a:sym typeface="Arial"/>
              </a:rPr>
              <a:t>$Q_{sec} = f(\text{Context}, \text{Signal}, \text{Business_Impact})$</a:t>
            </a:r>
            <a:endParaRPr sz="15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b="1" sz="12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Visual: Four quadrants.&#10;&#10;Top-Left: &quot;High Signal, High Context&quot; (Ideal) - with a green checkmark.&#10;&#10;Top-Right: &quot;High Signal, Low Context&quot; (Alert Fatigue).&#10;&#10;Bottom-Left: &quot;Low Signal, High Context&quot; (Missed Detections).&#10;&#10;Bottom-Right: &quot;Low Signal, Low Context&quot; (Noise) - with a red X.&#10;&#10;An arrow shows the Cognitive Fabric moving detection from the other quadrants to the ideal one." id="548" name="Google Shape;548;p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09300" y="1532537"/>
            <a:ext cx="3803350" cy="35416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IT Playbook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