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701" r:id="rId5"/>
    <p:sldMasterId id="214748370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E8BCA5-4219-47F7-91FF-B36E901C9C61}">
  <a:tblStyle styleId="{73E8BCA5-4219-47F7-91FF-B36E901C9C61}" styleName="Table_0">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rgbClr val="FFFFFF"/>
      </a:tcTxStyle>
      <a:tcStyle>
        <a:fill>
          <a:solidFill>
            <a:srgbClr val="4472C4"/>
          </a:solidFill>
        </a:fill>
      </a:tcStyle>
    </a:lastCol>
    <a:firstCol>
      <a:tcTxStyle b="on" i="off">
        <a:font>
          <a:latin typeface="Arial"/>
          <a:ea typeface="Arial"/>
          <a:cs typeface="Arial"/>
        </a:font>
        <a:srgbClr val="FFFFFF"/>
      </a:tcTxStyle>
      <a:tcStyle>
        <a:fill>
          <a:solidFill>
            <a:srgbClr val="4472C4"/>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4472C4"/>
          </a:solidFill>
        </a:fill>
      </a:tcStyle>
    </a:lastRow>
    <a:seCell>
      <a:tcTxStyle b="off" i="off"/>
    </a:seCell>
    <a:swCell>
      <a:tcTxStyle b="off" i="off"/>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4472C4"/>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87bd7076f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87bd7076f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87c670b8a4_0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87c670b8a4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87bd7076fb_0_1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87bd7076fb_0_1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87bd7076fb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87bd7076fb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87c670b8a4_0_1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87c670b8a4_0_1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87bd7076fb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87bd7076fb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87bd7076fb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87bd7076fb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87c670b8a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387c670b8a4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Automatic vehicle collision detection alerts to 911 centers Public Safety Answering Point (PSAP) with notifications and digital dispatch (NG911) through Over the Top Providers (OTTPs).   </a:t>
            </a:r>
            <a:endParaRPr/>
          </a:p>
          <a:p>
            <a:pPr indent="-298450" lvl="1" marL="914400" rtl="0" algn="l">
              <a:spcBef>
                <a:spcPts val="1000"/>
              </a:spcBef>
              <a:spcAft>
                <a:spcPts val="0"/>
              </a:spcAft>
              <a:buClr>
                <a:schemeClr val="dk1"/>
              </a:buClr>
              <a:buSzPts val="1100"/>
              <a:buChar char="○"/>
            </a:pPr>
            <a:r>
              <a:rPr lang="en">
                <a:solidFill>
                  <a:schemeClr val="dk1"/>
                </a:solidFill>
              </a:rPr>
              <a:t>Access to 100,000 cameras across the US in 48 States</a:t>
            </a:r>
            <a:endParaRPr>
              <a:solidFill>
                <a:schemeClr val="dk1"/>
              </a:solidFill>
            </a:endParaRPr>
          </a:p>
          <a:p>
            <a:pPr indent="-298450" lvl="1" marL="914400" rtl="0" algn="l">
              <a:lnSpc>
                <a:spcPct val="100000"/>
              </a:lnSpc>
              <a:spcBef>
                <a:spcPts val="800"/>
              </a:spcBef>
              <a:spcAft>
                <a:spcPts val="0"/>
              </a:spcAft>
              <a:buSzPts val="1100"/>
              <a:buChar char="○"/>
            </a:pPr>
            <a:r>
              <a:rPr lang="en">
                <a:solidFill>
                  <a:schemeClr val="dk1"/>
                </a:solidFill>
              </a:rPr>
              <a:t>Target high risk, high collision locations (intersections, highways, corridors)</a:t>
            </a:r>
            <a:r>
              <a:rPr lang="en"/>
              <a:t> </a:t>
            </a:r>
            <a:endParaRPr/>
          </a:p>
          <a:p>
            <a:pPr indent="-298450" lvl="0" marL="457200" rtl="0" algn="l">
              <a:lnSpc>
                <a:spcPct val="100000"/>
              </a:lnSpc>
              <a:spcBef>
                <a:spcPts val="1000"/>
              </a:spcBef>
              <a:spcAft>
                <a:spcPts val="0"/>
              </a:spcAft>
              <a:buSzPts val="1100"/>
              <a:buChar char="●"/>
            </a:pPr>
            <a:r>
              <a:rPr lang="en"/>
              <a:t>Improve Post-Crash Care communication with effective scene management and GPS location by identify type of vehicles involved and which apparatus to send.</a:t>
            </a:r>
            <a:endParaRPr/>
          </a:p>
          <a:p>
            <a:pPr indent="-298450" lvl="0" marL="457200" rtl="0" algn="l">
              <a:lnSpc>
                <a:spcPct val="100000"/>
              </a:lnSpc>
              <a:spcBef>
                <a:spcPts val="1000"/>
              </a:spcBef>
              <a:spcAft>
                <a:spcPts val="0"/>
              </a:spcAft>
              <a:buSzPts val="1100"/>
              <a:buChar char="●"/>
            </a:pPr>
            <a:r>
              <a:rPr lang="en"/>
              <a:t>Teaming with OTTPs for 911 CADs (Computer-Aided Dispatchers) to meet the Safe System Approach through providing Crash information to first responders, and Transportation Information Management to DOTs. </a:t>
            </a:r>
            <a:endParaRPr/>
          </a:p>
          <a:p>
            <a:pPr indent="-298450" lvl="0" marL="457200" rtl="0" algn="l">
              <a:lnSpc>
                <a:spcPct val="100000"/>
              </a:lnSpc>
              <a:spcBef>
                <a:spcPts val="1000"/>
              </a:spcBef>
              <a:spcAft>
                <a:spcPts val="0"/>
              </a:spcAft>
              <a:buSzPts val="1100"/>
              <a:buChar char="●"/>
            </a:pPr>
            <a:r>
              <a:rPr lang="en"/>
              <a:t>The data and analytics helps improve and empower a faster and smarter emergency response and improve post crash care and enable NG911 initiatives. </a:t>
            </a:r>
            <a:endParaRPr/>
          </a:p>
          <a:p>
            <a:pPr indent="0" lvl="0" marL="0" rtl="0" algn="l">
              <a:lnSpc>
                <a:spcPct val="100000"/>
              </a:lnSpc>
              <a:spcBef>
                <a:spcPts val="1000"/>
              </a:spcBef>
              <a:spcAft>
                <a:spcPts val="0"/>
              </a:spcAft>
              <a:buSzPts val="1400"/>
              <a:buNone/>
            </a:pPr>
            <a:r>
              <a:t/>
            </a:r>
            <a:endParaRPr/>
          </a:p>
        </p:txBody>
      </p:sp>
      <p:sp>
        <p:nvSpPr>
          <p:cNvPr id="506" name="Google Shape;506;g387c670b8a4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87c670b8a4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g387c670b8a4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21" name="Google Shape;521;g387c670b8a4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87bd7076f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87bd7076f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80e52d8e1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80e52d8e1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8e928d94c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8e928d94c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87c670b8a4_0_16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387c670b8a4_0_1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3" name="Google Shape;553;g387c670b8a4_0_1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87bd7076fb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87bd7076fb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87bd7076fb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87bd7076fb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87bd7076f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87bd7076f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595959"/>
              </a:buClr>
              <a:buSzPts val="1100"/>
              <a:buChar char="●"/>
            </a:pPr>
            <a:r>
              <a:rPr lang="en">
                <a:solidFill>
                  <a:srgbClr val="595959"/>
                </a:solidFill>
              </a:rPr>
              <a:t>Limited resources from Police Officers to 911 Center Callers</a:t>
            </a:r>
            <a:endParaRPr>
              <a:solidFill>
                <a:srgbClr val="595959"/>
              </a:solidFill>
            </a:endParaRPr>
          </a:p>
          <a:p>
            <a:pPr indent="-298450" lvl="0" marL="457200" rtl="0" algn="l">
              <a:lnSpc>
                <a:spcPct val="115000"/>
              </a:lnSpc>
              <a:spcBef>
                <a:spcPts val="0"/>
              </a:spcBef>
              <a:spcAft>
                <a:spcPts val="0"/>
              </a:spcAft>
              <a:buClr>
                <a:srgbClr val="595959"/>
              </a:buClr>
              <a:buSzPts val="1100"/>
              <a:buChar char="●"/>
            </a:pPr>
            <a:r>
              <a:rPr lang="en">
                <a:solidFill>
                  <a:srgbClr val="595959"/>
                </a:solidFill>
              </a:rPr>
              <a:t>Inaccurate information leading to delayed response times and scene management</a:t>
            </a:r>
            <a:endParaRPr>
              <a:solidFill>
                <a:srgbClr val="595959"/>
              </a:solidFill>
            </a:endParaRPr>
          </a:p>
          <a:p>
            <a:pPr indent="-298450" lvl="1" marL="914400" rtl="0" algn="l">
              <a:lnSpc>
                <a:spcPct val="115000"/>
              </a:lnSpc>
              <a:spcBef>
                <a:spcPts val="0"/>
              </a:spcBef>
              <a:spcAft>
                <a:spcPts val="0"/>
              </a:spcAft>
              <a:buClr>
                <a:srgbClr val="595959"/>
              </a:buClr>
              <a:buSzPts val="1100"/>
              <a:buChar char="○"/>
            </a:pPr>
            <a:r>
              <a:rPr lang="en">
                <a:solidFill>
                  <a:srgbClr val="595959"/>
                </a:solidFill>
              </a:rPr>
              <a:t>In accurate locations</a:t>
            </a:r>
            <a:endParaRPr>
              <a:solidFill>
                <a:srgbClr val="595959"/>
              </a:solidFill>
            </a:endParaRPr>
          </a:p>
          <a:p>
            <a:pPr indent="-298450" lvl="1" marL="914400" rtl="0" algn="l">
              <a:lnSpc>
                <a:spcPct val="115000"/>
              </a:lnSpc>
              <a:spcBef>
                <a:spcPts val="0"/>
              </a:spcBef>
              <a:spcAft>
                <a:spcPts val="0"/>
              </a:spcAft>
              <a:buClr>
                <a:srgbClr val="595959"/>
              </a:buClr>
              <a:buSzPts val="1100"/>
              <a:buChar char="○"/>
            </a:pPr>
            <a:r>
              <a:rPr lang="en">
                <a:solidFill>
                  <a:srgbClr val="595959"/>
                </a:solidFill>
              </a:rPr>
              <a:t>Not know your way through buildings, campus or entertainment district</a:t>
            </a:r>
            <a:endParaRPr>
              <a:solidFill>
                <a:srgbClr val="595959"/>
              </a:solidFill>
            </a:endParaRPr>
          </a:p>
          <a:p>
            <a:pPr indent="-298450" lvl="1" marL="914400" rtl="0" algn="l">
              <a:lnSpc>
                <a:spcPct val="115000"/>
              </a:lnSpc>
              <a:spcBef>
                <a:spcPts val="0"/>
              </a:spcBef>
              <a:spcAft>
                <a:spcPts val="0"/>
              </a:spcAft>
              <a:buClr>
                <a:srgbClr val="595959"/>
              </a:buClr>
              <a:buSzPts val="1100"/>
              <a:buChar char="○"/>
            </a:pPr>
            <a:r>
              <a:rPr lang="en">
                <a:solidFill>
                  <a:srgbClr val="595959"/>
                </a:solidFill>
              </a:rPr>
              <a:t>Post crash care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87bd7076fb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87bd7076fb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87bd7076fb_0_1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87bd7076fb_0_1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GM OnStar is collaborating with RapidDeploy, a public safety technology company, to integrate </a:t>
            </a:r>
            <a:r>
              <a:rPr lang="en"/>
              <a:t>OnStar's</a:t>
            </a:r>
            <a:r>
              <a:rPr lang="en"/>
              <a:t> Automatic Crash Response (ACR) data with Next Generation 911 (NG911) systems, enabling direct transmission of vehicle telematics and crash details to 911 call centers in specific areas, and enhancing emergency response by providing critical information faster and more accurately. This initiative focuses on improving the efficiency and effectiveness of the emergency response process by leveraging OnStar's vehicle technology and </a:t>
            </a:r>
            <a:r>
              <a:rPr lang="en"/>
              <a:t>RapidDeploy's</a:t>
            </a:r>
            <a:r>
              <a:rPr lang="en"/>
              <a:t> mapping and data integration capabilities for NG911. </a:t>
            </a:r>
            <a:endParaRPr/>
          </a:p>
          <a:p>
            <a:pPr indent="0" lvl="0" marL="0" rtl="0" algn="l">
              <a:spcBef>
                <a:spcPts val="0"/>
              </a:spcBef>
              <a:spcAft>
                <a:spcPts val="0"/>
              </a:spcAft>
              <a:buNone/>
            </a:pPr>
            <a:r>
              <a:rPr lang="en"/>
              <a:t>How it Works:</a:t>
            </a:r>
            <a:endParaRPr/>
          </a:p>
          <a:p>
            <a:pPr indent="0" lvl="0" marL="0" rtl="0" algn="l">
              <a:spcBef>
                <a:spcPts val="0"/>
              </a:spcBef>
              <a:spcAft>
                <a:spcPts val="0"/>
              </a:spcAft>
              <a:buNone/>
            </a:pPr>
            <a:r>
              <a:rPr lang="en"/>
              <a:t>Automatic Crash Detection: </a:t>
            </a:r>
            <a:r>
              <a:rPr lang="en"/>
              <a:t>OnStar's</a:t>
            </a:r>
            <a:r>
              <a:rPr lang="en"/>
              <a:t> Automatic Crash Response (ACR) system detects a severe vehicle crash, even if the driver cannot call for help themselves.</a:t>
            </a:r>
            <a:endParaRPr/>
          </a:p>
          <a:p>
            <a:pPr indent="0" lvl="0" marL="0" rtl="0" algn="l">
              <a:spcBef>
                <a:spcPts val="0"/>
              </a:spcBef>
              <a:spcAft>
                <a:spcPts val="0"/>
              </a:spcAft>
              <a:buNone/>
            </a:pPr>
            <a:r>
              <a:rPr lang="en"/>
              <a:t>Telematics Data Transmission: The ACR system gathers crucial data, including the vehicle's location, make, and model, as well as other details about the crash.</a:t>
            </a:r>
            <a:endParaRPr/>
          </a:p>
          <a:p>
            <a:pPr indent="0" lvl="0" marL="0" rtl="0" algn="l">
              <a:spcBef>
                <a:spcPts val="0"/>
              </a:spcBef>
              <a:spcAft>
                <a:spcPts val="0"/>
              </a:spcAft>
              <a:buNone/>
            </a:pPr>
            <a:r>
              <a:rPr lang="en"/>
              <a:t>Direct Delivery to 911 Centers: This telematics data is sent directly to 911 emergency call centers (ECCs) through a partnership with RapidDeploy, a company specializing in integrating this type of data into NG911 systems.</a:t>
            </a:r>
            <a:endParaRPr/>
          </a:p>
          <a:p>
            <a:pPr indent="0" lvl="0" marL="0" rtl="0" algn="l">
              <a:spcBef>
                <a:spcPts val="0"/>
              </a:spcBef>
              <a:spcAft>
                <a:spcPts val="0"/>
              </a:spcAft>
              <a:buNone/>
            </a:pPr>
            <a:r>
              <a:rPr lang="en"/>
              <a:t>Enhanced Emergency Response: Instead of relying on a potentially delayed verbal relay of information, this data provides dispatchers with detailed information immediately, allowing them to send the appropriate responders and equipment more quickly and efficiently. </a:t>
            </a:r>
            <a:endParaRPr/>
          </a:p>
          <a:p>
            <a:pPr indent="0" lvl="0" marL="0" rtl="0" algn="l">
              <a:spcBef>
                <a:spcPts val="0"/>
              </a:spcBef>
              <a:spcAft>
                <a:spcPts val="0"/>
              </a:spcAft>
              <a:buNone/>
            </a:pPr>
            <a:r>
              <a:rPr lang="en"/>
              <a:t>Benefits of the Next Gen 911 Integration:</a:t>
            </a:r>
            <a:endParaRPr/>
          </a:p>
          <a:p>
            <a:pPr indent="0" lvl="0" marL="0" rtl="0" algn="l">
              <a:spcBef>
                <a:spcPts val="0"/>
              </a:spcBef>
              <a:spcAft>
                <a:spcPts val="0"/>
              </a:spcAft>
              <a:buNone/>
            </a:pPr>
            <a:r>
              <a:rPr lang="en"/>
              <a:t>Faster Response Times:</a:t>
            </a:r>
            <a:endParaRPr/>
          </a:p>
          <a:p>
            <a:pPr indent="0" lvl="0" marL="0" rtl="0" algn="l">
              <a:spcBef>
                <a:spcPts val="0"/>
              </a:spcBef>
              <a:spcAft>
                <a:spcPts val="0"/>
              </a:spcAft>
              <a:buNone/>
            </a:pPr>
            <a:r>
              <a:rPr lang="en"/>
              <a:t>Direct data delivery reduces the time it takes for 911 centers to receive information and initiate a response. </a:t>
            </a:r>
            <a:endParaRPr/>
          </a:p>
          <a:p>
            <a:pPr indent="0" lvl="0" marL="0" rtl="0" algn="l">
              <a:spcBef>
                <a:spcPts val="0"/>
              </a:spcBef>
              <a:spcAft>
                <a:spcPts val="0"/>
              </a:spcAft>
              <a:buNone/>
            </a:pPr>
            <a:r>
              <a:rPr lang="en"/>
              <a:t>Improved Accuracy:</a:t>
            </a:r>
            <a:endParaRPr/>
          </a:p>
          <a:p>
            <a:pPr indent="0" lvl="0" marL="0" rtl="0" algn="l">
              <a:spcBef>
                <a:spcPts val="0"/>
              </a:spcBef>
              <a:spcAft>
                <a:spcPts val="0"/>
              </a:spcAft>
              <a:buNone/>
            </a:pPr>
            <a:r>
              <a:rPr lang="en"/>
              <a:t>Critical details like precise location and vehicle information are provided to responders more accurately than through traditional methods. </a:t>
            </a:r>
            <a:endParaRPr/>
          </a:p>
          <a:p>
            <a:pPr indent="0" lvl="0" marL="0" rtl="0" algn="l">
              <a:spcBef>
                <a:spcPts val="0"/>
              </a:spcBef>
              <a:spcAft>
                <a:spcPts val="0"/>
              </a:spcAft>
              <a:buNone/>
            </a:pPr>
            <a:r>
              <a:rPr lang="en"/>
              <a:t>More Informed Decision-Making:</a:t>
            </a:r>
            <a:endParaRPr/>
          </a:p>
          <a:p>
            <a:pPr indent="0" lvl="0" marL="0" rtl="0" algn="l">
              <a:spcBef>
                <a:spcPts val="0"/>
              </a:spcBef>
              <a:spcAft>
                <a:spcPts val="0"/>
              </a:spcAft>
              <a:buNone/>
            </a:pPr>
            <a:r>
              <a:rPr lang="en"/>
              <a:t>Dispatchers can make more informed decisions based on the real-time data from the vehicle. </a:t>
            </a:r>
            <a:endParaRPr/>
          </a:p>
          <a:p>
            <a:pPr indent="0" lvl="0" marL="0" rtl="0" algn="l">
              <a:spcBef>
                <a:spcPts val="0"/>
              </a:spcBef>
              <a:spcAft>
                <a:spcPts val="0"/>
              </a:spcAft>
              <a:buNone/>
            </a:pPr>
            <a:r>
              <a:rPr lang="en"/>
              <a:t>Enhanced Safety:</a:t>
            </a:r>
            <a:endParaRPr/>
          </a:p>
          <a:p>
            <a:pPr indent="0" lvl="0" marL="0" rtl="0" algn="l">
              <a:spcBef>
                <a:spcPts val="0"/>
              </a:spcBef>
              <a:spcAft>
                <a:spcPts val="0"/>
              </a:spcAft>
              <a:buNone/>
            </a:pPr>
            <a:r>
              <a:rPr lang="en"/>
              <a:t>Ultimately, the integration aims to improve the safety of individuals involved in crashes by ensuring faster and more effective emergency assistance.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87c670b8a4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87c670b8a4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87c670b8a4_0_1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87c670b8a4_0_1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0" r="0" t="0"/>
          <a:stretch/>
        </p:blipFill>
        <p:spPr>
          <a:xfrm>
            <a:off x="-3" y="0"/>
            <a:ext cx="470993" cy="5143500"/>
          </a:xfrm>
          <a:prstGeom prst="rect">
            <a:avLst/>
          </a:prstGeom>
          <a:noFill/>
          <a:ln>
            <a:noFill/>
          </a:ln>
        </p:spPr>
      </p:pic>
      <p:sp>
        <p:nvSpPr>
          <p:cNvPr id="52" name="Google Shape;52;p13"/>
          <p:cNvSpPr/>
          <p:nvPr/>
        </p:nvSpPr>
        <p:spPr>
          <a:xfrm>
            <a:off x="0" y="0"/>
            <a:ext cx="471000" cy="5143500"/>
          </a:xfrm>
          <a:prstGeom prst="rect">
            <a:avLst/>
          </a:prstGeom>
          <a:solidFill>
            <a:srgbClr val="0000FF">
              <a:alpha val="6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53" name="Google Shape;53;p13"/>
          <p:cNvPicPr preferRelativeResize="0"/>
          <p:nvPr/>
        </p:nvPicPr>
        <p:blipFill rotWithShape="1">
          <a:blip r:embed="rId3">
            <a:alphaModFix/>
          </a:blip>
          <a:srcRect b="0" l="0" r="0" t="0"/>
          <a:stretch/>
        </p:blipFill>
        <p:spPr>
          <a:xfrm>
            <a:off x="7874876" y="4697171"/>
            <a:ext cx="1122705" cy="309407"/>
          </a:xfrm>
          <a:prstGeom prst="rect">
            <a:avLst/>
          </a:prstGeom>
          <a:noFill/>
          <a:ln>
            <a:noFill/>
          </a:ln>
        </p:spPr>
      </p:pic>
      <p:sp>
        <p:nvSpPr>
          <p:cNvPr id="54" name="Google Shape;54;p13"/>
          <p:cNvSpPr txBox="1"/>
          <p:nvPr>
            <p:ph idx="1" type="body"/>
          </p:nvPr>
        </p:nvSpPr>
        <p:spPr>
          <a:xfrm rot="-5400000">
            <a:off x="-1217100" y="2955491"/>
            <a:ext cx="2905200" cy="4710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100"/>
              <a:buNone/>
              <a:defRPr b="1" sz="1100">
                <a:solidFill>
                  <a:schemeClr val="lt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5" name="Google Shape;55;p13"/>
          <p:cNvSpPr txBox="1"/>
          <p:nvPr>
            <p:ph type="title"/>
          </p:nvPr>
        </p:nvSpPr>
        <p:spPr>
          <a:xfrm>
            <a:off x="470994" y="329146"/>
            <a:ext cx="8673000" cy="6120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700"/>
              <a:buFont typeface="Arial"/>
              <a:buNone/>
              <a:defRPr b="1"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13"/>
          <p:cNvSpPr txBox="1"/>
          <p:nvPr/>
        </p:nvSpPr>
        <p:spPr>
          <a:xfrm>
            <a:off x="-1" y="4847897"/>
            <a:ext cx="471000" cy="29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lt1"/>
                </a:solidFill>
                <a:latin typeface="Arial"/>
                <a:ea typeface="Arial"/>
                <a:cs typeface="Arial"/>
                <a:sym typeface="Arial"/>
              </a:rPr>
              <a:t>‹#›</a:t>
            </a:fld>
            <a:endParaRPr b="0" i="0" sz="1100" u="none" cap="none" strike="noStrike">
              <a:solidFill>
                <a:schemeClr val="lt1"/>
              </a:solidFill>
              <a:latin typeface="Arial"/>
              <a:ea typeface="Arial"/>
              <a:cs typeface="Arial"/>
              <a:sym typeface="Arial"/>
            </a:endParaRPr>
          </a:p>
        </p:txBody>
      </p:sp>
      <p:sp>
        <p:nvSpPr>
          <p:cNvPr id="57" name="Google Shape;57;p13"/>
          <p:cNvSpPr txBox="1"/>
          <p:nvPr>
            <p:ph idx="2" type="body"/>
          </p:nvPr>
        </p:nvSpPr>
        <p:spPr>
          <a:xfrm>
            <a:off x="470990" y="136922"/>
            <a:ext cx="8673000" cy="192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A5A5A5"/>
              </a:buClr>
              <a:buSzPts val="1400"/>
              <a:buNone/>
              <a:defRPr b="1" sz="1400">
                <a:solidFill>
                  <a:srgbClr val="A5A5A5"/>
                </a:solidFil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58" name="Google Shape;58;p13"/>
          <p:cNvCxnSpPr/>
          <p:nvPr/>
        </p:nvCxnSpPr>
        <p:spPr>
          <a:xfrm>
            <a:off x="-3" y="4731817"/>
            <a:ext cx="471000" cy="0"/>
          </a:xfrm>
          <a:prstGeom prst="straightConnector1">
            <a:avLst/>
          </a:prstGeom>
          <a:noFill/>
          <a:ln cap="flat" cmpd="sng" w="47625">
            <a:solidFill>
              <a:schemeClr val="dk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2">
            <a:alphaModFix/>
          </a:blip>
          <a:srcRect b="0" l="0" r="0" t="0"/>
          <a:stretch/>
        </p:blipFill>
        <p:spPr>
          <a:xfrm>
            <a:off x="-3" y="0"/>
            <a:ext cx="470993" cy="5143500"/>
          </a:xfrm>
          <a:prstGeom prst="rect">
            <a:avLst/>
          </a:prstGeom>
          <a:noFill/>
          <a:ln>
            <a:noFill/>
          </a:ln>
        </p:spPr>
      </p:pic>
      <p:sp>
        <p:nvSpPr>
          <p:cNvPr id="61" name="Google Shape;61;p14"/>
          <p:cNvSpPr/>
          <p:nvPr/>
        </p:nvSpPr>
        <p:spPr>
          <a:xfrm>
            <a:off x="0" y="0"/>
            <a:ext cx="471000" cy="5143500"/>
          </a:xfrm>
          <a:prstGeom prst="rect">
            <a:avLst/>
          </a:prstGeom>
          <a:solidFill>
            <a:srgbClr val="0000FF">
              <a:alpha val="6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62" name="Google Shape;62;p14"/>
          <p:cNvPicPr preferRelativeResize="0"/>
          <p:nvPr/>
        </p:nvPicPr>
        <p:blipFill rotWithShape="1">
          <a:blip r:embed="rId3">
            <a:alphaModFix/>
          </a:blip>
          <a:srcRect b="0" l="0" r="0" t="0"/>
          <a:stretch/>
        </p:blipFill>
        <p:spPr>
          <a:xfrm>
            <a:off x="7874876" y="4697171"/>
            <a:ext cx="1122705" cy="309407"/>
          </a:xfrm>
          <a:prstGeom prst="rect">
            <a:avLst/>
          </a:prstGeom>
          <a:noFill/>
          <a:ln>
            <a:noFill/>
          </a:ln>
        </p:spPr>
      </p:pic>
      <p:sp>
        <p:nvSpPr>
          <p:cNvPr id="63" name="Google Shape;63;p14"/>
          <p:cNvSpPr txBox="1"/>
          <p:nvPr>
            <p:ph idx="1" type="body"/>
          </p:nvPr>
        </p:nvSpPr>
        <p:spPr>
          <a:xfrm rot="-5400000">
            <a:off x="-1217100" y="2955491"/>
            <a:ext cx="2905200" cy="4710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100"/>
              <a:buNone/>
              <a:defRPr b="1" sz="1100">
                <a:solidFill>
                  <a:schemeClr val="lt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4" name="Google Shape;64;p14"/>
          <p:cNvSpPr txBox="1"/>
          <p:nvPr>
            <p:ph type="title"/>
          </p:nvPr>
        </p:nvSpPr>
        <p:spPr>
          <a:xfrm>
            <a:off x="470994" y="329146"/>
            <a:ext cx="8673000" cy="6120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700"/>
              <a:buFont typeface="Arial"/>
              <a:buNone/>
              <a:defRPr b="1"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14"/>
          <p:cNvSpPr txBox="1"/>
          <p:nvPr/>
        </p:nvSpPr>
        <p:spPr>
          <a:xfrm>
            <a:off x="-1" y="4847897"/>
            <a:ext cx="471000" cy="29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lt1"/>
                </a:solidFill>
                <a:latin typeface="Arial"/>
                <a:ea typeface="Arial"/>
                <a:cs typeface="Arial"/>
                <a:sym typeface="Arial"/>
              </a:rPr>
              <a:t>‹#›</a:t>
            </a:fld>
            <a:endParaRPr b="0" i="0" sz="1100" u="none" cap="none" strike="noStrike">
              <a:solidFill>
                <a:schemeClr val="lt1"/>
              </a:solidFill>
              <a:latin typeface="Arial"/>
              <a:ea typeface="Arial"/>
              <a:cs typeface="Arial"/>
              <a:sym typeface="Arial"/>
            </a:endParaRPr>
          </a:p>
        </p:txBody>
      </p:sp>
      <p:sp>
        <p:nvSpPr>
          <p:cNvPr id="66" name="Google Shape;66;p14"/>
          <p:cNvSpPr txBox="1"/>
          <p:nvPr>
            <p:ph idx="2" type="body"/>
          </p:nvPr>
        </p:nvSpPr>
        <p:spPr>
          <a:xfrm>
            <a:off x="470990" y="136922"/>
            <a:ext cx="8673000" cy="192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A5A5A5"/>
              </a:buClr>
              <a:buSzPts val="1400"/>
              <a:buNone/>
              <a:defRPr b="1" sz="1400">
                <a:solidFill>
                  <a:srgbClr val="A5A5A5"/>
                </a:solidFil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7" name="Google Shape;67;p14"/>
          <p:cNvCxnSpPr/>
          <p:nvPr/>
        </p:nvCxnSpPr>
        <p:spPr>
          <a:xfrm>
            <a:off x="-3" y="4731817"/>
            <a:ext cx="471000" cy="0"/>
          </a:xfrm>
          <a:prstGeom prst="straightConnector1">
            <a:avLst/>
          </a:prstGeom>
          <a:noFill/>
          <a:ln cap="flat" cmpd="sng" w="47625">
            <a:solidFill>
              <a:schemeClr val="dk1"/>
            </a:solidFill>
            <a:prstDash val="solid"/>
            <a:miter lim="800000"/>
            <a:headEnd len="sm" w="sm" type="none"/>
            <a:tailEnd len="sm" w="sm" type="none"/>
          </a:ln>
        </p:spPr>
      </p:cxnSp>
      <p:sp>
        <p:nvSpPr>
          <p:cNvPr id="68" name="Google Shape;68;p14"/>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2">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2">
            <a:alphaModFix/>
          </a:blip>
          <a:srcRect b="0" l="0" r="0" t="0"/>
          <a:stretch/>
        </p:blipFill>
        <p:spPr>
          <a:xfrm>
            <a:off x="-3" y="0"/>
            <a:ext cx="470993" cy="5143500"/>
          </a:xfrm>
          <a:prstGeom prst="rect">
            <a:avLst/>
          </a:prstGeom>
          <a:noFill/>
          <a:ln>
            <a:noFill/>
          </a:ln>
        </p:spPr>
      </p:pic>
      <p:sp>
        <p:nvSpPr>
          <p:cNvPr id="71" name="Google Shape;71;p15"/>
          <p:cNvSpPr/>
          <p:nvPr/>
        </p:nvSpPr>
        <p:spPr>
          <a:xfrm>
            <a:off x="0" y="0"/>
            <a:ext cx="471000" cy="5143500"/>
          </a:xfrm>
          <a:prstGeom prst="rect">
            <a:avLst/>
          </a:prstGeom>
          <a:solidFill>
            <a:srgbClr val="0000FF">
              <a:alpha val="6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72" name="Google Shape;72;p15"/>
          <p:cNvPicPr preferRelativeResize="0"/>
          <p:nvPr/>
        </p:nvPicPr>
        <p:blipFill rotWithShape="1">
          <a:blip r:embed="rId3">
            <a:alphaModFix/>
          </a:blip>
          <a:srcRect b="0" l="0" r="0" t="0"/>
          <a:stretch/>
        </p:blipFill>
        <p:spPr>
          <a:xfrm>
            <a:off x="7874876" y="4697171"/>
            <a:ext cx="1122705" cy="309407"/>
          </a:xfrm>
          <a:prstGeom prst="rect">
            <a:avLst/>
          </a:prstGeom>
          <a:noFill/>
          <a:ln>
            <a:noFill/>
          </a:ln>
        </p:spPr>
      </p:pic>
      <p:sp>
        <p:nvSpPr>
          <p:cNvPr id="73" name="Google Shape;73;p15"/>
          <p:cNvSpPr txBox="1"/>
          <p:nvPr>
            <p:ph idx="1" type="body"/>
          </p:nvPr>
        </p:nvSpPr>
        <p:spPr>
          <a:xfrm rot="-5400000">
            <a:off x="-1217100" y="2955491"/>
            <a:ext cx="2905200" cy="4710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100"/>
              <a:buNone/>
              <a:defRPr b="1" sz="1100">
                <a:solidFill>
                  <a:schemeClr val="lt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74" name="Google Shape;74;p15"/>
          <p:cNvSpPr txBox="1"/>
          <p:nvPr>
            <p:ph type="title"/>
          </p:nvPr>
        </p:nvSpPr>
        <p:spPr>
          <a:xfrm>
            <a:off x="470994" y="329146"/>
            <a:ext cx="8673000" cy="6120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700"/>
              <a:buFont typeface="Arial"/>
              <a:buNone/>
              <a:defRPr b="1"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15"/>
          <p:cNvSpPr txBox="1"/>
          <p:nvPr/>
        </p:nvSpPr>
        <p:spPr>
          <a:xfrm>
            <a:off x="-1" y="4847897"/>
            <a:ext cx="471000" cy="29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lt1"/>
                </a:solidFill>
                <a:latin typeface="Arial"/>
                <a:ea typeface="Arial"/>
                <a:cs typeface="Arial"/>
                <a:sym typeface="Arial"/>
              </a:rPr>
              <a:t>‹#›</a:t>
            </a:fld>
            <a:endParaRPr b="0" i="0" sz="1100" u="none" cap="none" strike="noStrike">
              <a:solidFill>
                <a:schemeClr val="lt1"/>
              </a:solidFill>
              <a:latin typeface="Arial"/>
              <a:ea typeface="Arial"/>
              <a:cs typeface="Arial"/>
              <a:sym typeface="Arial"/>
            </a:endParaRPr>
          </a:p>
        </p:txBody>
      </p:sp>
      <p:sp>
        <p:nvSpPr>
          <p:cNvPr id="76" name="Google Shape;76;p15"/>
          <p:cNvSpPr txBox="1"/>
          <p:nvPr>
            <p:ph idx="2" type="body"/>
          </p:nvPr>
        </p:nvSpPr>
        <p:spPr>
          <a:xfrm>
            <a:off x="470990" y="136922"/>
            <a:ext cx="8673000" cy="192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A5A5A5"/>
              </a:buClr>
              <a:buSzPts val="1400"/>
              <a:buNone/>
              <a:defRPr b="1" sz="1400">
                <a:solidFill>
                  <a:srgbClr val="A5A5A5"/>
                </a:solidFil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77" name="Google Shape;77;p15"/>
          <p:cNvCxnSpPr/>
          <p:nvPr/>
        </p:nvCxnSpPr>
        <p:spPr>
          <a:xfrm>
            <a:off x="-3" y="4731817"/>
            <a:ext cx="471000" cy="0"/>
          </a:xfrm>
          <a:prstGeom prst="straightConnector1">
            <a:avLst/>
          </a:prstGeom>
          <a:noFill/>
          <a:ln cap="flat" cmpd="sng" w="47625">
            <a:solidFill>
              <a:schemeClr val="dk1"/>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3">
    <p:spTree>
      <p:nvGrpSpPr>
        <p:cNvPr id="78" name="Shape 78"/>
        <p:cNvGrpSpPr/>
        <p:nvPr/>
      </p:nvGrpSpPr>
      <p:grpSpPr>
        <a:xfrm>
          <a:off x="0" y="0"/>
          <a:ext cx="0" cy="0"/>
          <a:chOff x="0" y="0"/>
          <a:chExt cx="0" cy="0"/>
        </a:xfrm>
      </p:grpSpPr>
      <p:pic>
        <p:nvPicPr>
          <p:cNvPr id="79" name="Google Shape;79;p16"/>
          <p:cNvPicPr preferRelativeResize="0"/>
          <p:nvPr/>
        </p:nvPicPr>
        <p:blipFill rotWithShape="1">
          <a:blip r:embed="rId2">
            <a:alphaModFix/>
          </a:blip>
          <a:srcRect b="0" l="0" r="0" t="0"/>
          <a:stretch/>
        </p:blipFill>
        <p:spPr>
          <a:xfrm>
            <a:off x="-3" y="0"/>
            <a:ext cx="470993" cy="5143500"/>
          </a:xfrm>
          <a:prstGeom prst="rect">
            <a:avLst/>
          </a:prstGeom>
          <a:noFill/>
          <a:ln>
            <a:noFill/>
          </a:ln>
        </p:spPr>
      </p:pic>
      <p:sp>
        <p:nvSpPr>
          <p:cNvPr id="80" name="Google Shape;80;p16"/>
          <p:cNvSpPr/>
          <p:nvPr/>
        </p:nvSpPr>
        <p:spPr>
          <a:xfrm>
            <a:off x="0" y="0"/>
            <a:ext cx="471000" cy="5143500"/>
          </a:xfrm>
          <a:prstGeom prst="rect">
            <a:avLst/>
          </a:prstGeom>
          <a:solidFill>
            <a:srgbClr val="0000FF">
              <a:alpha val="6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81" name="Google Shape;81;p16"/>
          <p:cNvPicPr preferRelativeResize="0"/>
          <p:nvPr/>
        </p:nvPicPr>
        <p:blipFill rotWithShape="1">
          <a:blip r:embed="rId3">
            <a:alphaModFix/>
          </a:blip>
          <a:srcRect b="0" l="0" r="0" t="0"/>
          <a:stretch/>
        </p:blipFill>
        <p:spPr>
          <a:xfrm>
            <a:off x="7874876" y="4697171"/>
            <a:ext cx="1122705" cy="309407"/>
          </a:xfrm>
          <a:prstGeom prst="rect">
            <a:avLst/>
          </a:prstGeom>
          <a:noFill/>
          <a:ln>
            <a:noFill/>
          </a:ln>
        </p:spPr>
      </p:pic>
      <p:sp>
        <p:nvSpPr>
          <p:cNvPr id="82" name="Google Shape;82;p16"/>
          <p:cNvSpPr txBox="1"/>
          <p:nvPr>
            <p:ph idx="1" type="body"/>
          </p:nvPr>
        </p:nvSpPr>
        <p:spPr>
          <a:xfrm rot="-5400000">
            <a:off x="-1217100" y="2955491"/>
            <a:ext cx="2905200" cy="4710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100"/>
              <a:buNone/>
              <a:defRPr b="1" sz="1100">
                <a:solidFill>
                  <a:schemeClr val="lt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3" name="Google Shape;83;p16"/>
          <p:cNvSpPr txBox="1"/>
          <p:nvPr>
            <p:ph type="title"/>
          </p:nvPr>
        </p:nvSpPr>
        <p:spPr>
          <a:xfrm>
            <a:off x="470994" y="329146"/>
            <a:ext cx="8673000" cy="6120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700"/>
              <a:buFont typeface="Arial"/>
              <a:buNone/>
              <a:defRPr b="1"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16"/>
          <p:cNvSpPr txBox="1"/>
          <p:nvPr/>
        </p:nvSpPr>
        <p:spPr>
          <a:xfrm>
            <a:off x="-1" y="4847897"/>
            <a:ext cx="471000" cy="29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lt1"/>
                </a:solidFill>
                <a:latin typeface="Arial"/>
                <a:ea typeface="Arial"/>
                <a:cs typeface="Arial"/>
                <a:sym typeface="Arial"/>
              </a:rPr>
              <a:t>‹#›</a:t>
            </a:fld>
            <a:endParaRPr b="0" i="0" sz="1100" u="none" cap="none" strike="noStrike">
              <a:solidFill>
                <a:schemeClr val="lt1"/>
              </a:solidFill>
              <a:latin typeface="Arial"/>
              <a:ea typeface="Arial"/>
              <a:cs typeface="Arial"/>
              <a:sym typeface="Arial"/>
            </a:endParaRPr>
          </a:p>
        </p:txBody>
      </p:sp>
      <p:sp>
        <p:nvSpPr>
          <p:cNvPr id="85" name="Google Shape;85;p16"/>
          <p:cNvSpPr txBox="1"/>
          <p:nvPr>
            <p:ph idx="2" type="body"/>
          </p:nvPr>
        </p:nvSpPr>
        <p:spPr>
          <a:xfrm>
            <a:off x="470990" y="136922"/>
            <a:ext cx="8673000" cy="192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A5A5A5"/>
              </a:buClr>
              <a:buSzPts val="1400"/>
              <a:buNone/>
              <a:defRPr b="1" sz="1400">
                <a:solidFill>
                  <a:srgbClr val="A5A5A5"/>
                </a:solidFil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86" name="Google Shape;86;p16"/>
          <p:cNvCxnSpPr/>
          <p:nvPr/>
        </p:nvCxnSpPr>
        <p:spPr>
          <a:xfrm>
            <a:off x="-3" y="4731817"/>
            <a:ext cx="471000" cy="0"/>
          </a:xfrm>
          <a:prstGeom prst="straightConnector1">
            <a:avLst/>
          </a:prstGeom>
          <a:noFill/>
          <a:ln cap="flat" cmpd="sng" w="47625">
            <a:solidFill>
              <a:schemeClr val="dk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0" name="Shape 90"/>
        <p:cNvGrpSpPr/>
        <p:nvPr/>
      </p:nvGrpSpPr>
      <p:grpSpPr>
        <a:xfrm>
          <a:off x="0" y="0"/>
          <a:ext cx="0" cy="0"/>
          <a:chOff x="0" y="0"/>
          <a:chExt cx="0" cy="0"/>
        </a:xfrm>
      </p:grpSpPr>
      <p:pic>
        <p:nvPicPr>
          <p:cNvPr id="91" name="Google Shape;91;p18"/>
          <p:cNvPicPr preferRelativeResize="0"/>
          <p:nvPr/>
        </p:nvPicPr>
        <p:blipFill rotWithShape="1">
          <a:blip r:embed="rId2">
            <a:alphaModFix/>
          </a:blip>
          <a:srcRect b="0" l="0" r="0" t="0"/>
          <a:stretch/>
        </p:blipFill>
        <p:spPr>
          <a:xfrm>
            <a:off x="-3" y="0"/>
            <a:ext cx="470993" cy="5143500"/>
          </a:xfrm>
          <a:prstGeom prst="rect">
            <a:avLst/>
          </a:prstGeom>
          <a:noFill/>
          <a:ln>
            <a:noFill/>
          </a:ln>
        </p:spPr>
      </p:pic>
      <p:sp>
        <p:nvSpPr>
          <p:cNvPr id="92" name="Google Shape;92;p18"/>
          <p:cNvSpPr/>
          <p:nvPr/>
        </p:nvSpPr>
        <p:spPr>
          <a:xfrm>
            <a:off x="0" y="0"/>
            <a:ext cx="471000" cy="5143500"/>
          </a:xfrm>
          <a:prstGeom prst="rect">
            <a:avLst/>
          </a:prstGeom>
          <a:solidFill>
            <a:srgbClr val="0000FF">
              <a:alpha val="6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3" name="Google Shape;93;p18"/>
          <p:cNvPicPr preferRelativeResize="0"/>
          <p:nvPr/>
        </p:nvPicPr>
        <p:blipFill rotWithShape="1">
          <a:blip r:embed="rId3">
            <a:alphaModFix/>
          </a:blip>
          <a:srcRect b="0" l="0" r="0" t="0"/>
          <a:stretch/>
        </p:blipFill>
        <p:spPr>
          <a:xfrm>
            <a:off x="7874876" y="4697171"/>
            <a:ext cx="1122705" cy="309407"/>
          </a:xfrm>
          <a:prstGeom prst="rect">
            <a:avLst/>
          </a:prstGeom>
          <a:noFill/>
          <a:ln>
            <a:noFill/>
          </a:ln>
        </p:spPr>
      </p:pic>
      <p:sp>
        <p:nvSpPr>
          <p:cNvPr id="94" name="Google Shape;94;p18"/>
          <p:cNvSpPr txBox="1"/>
          <p:nvPr>
            <p:ph idx="1" type="body"/>
          </p:nvPr>
        </p:nvSpPr>
        <p:spPr>
          <a:xfrm rot="-5400000">
            <a:off x="-1217103" y="2979697"/>
            <a:ext cx="2905200" cy="4710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100"/>
              <a:buNone/>
              <a:defRPr b="1" sz="1100">
                <a:solidFill>
                  <a:schemeClr val="lt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5" name="Google Shape;95;p18"/>
          <p:cNvSpPr txBox="1"/>
          <p:nvPr>
            <p:ph type="title"/>
          </p:nvPr>
        </p:nvSpPr>
        <p:spPr>
          <a:xfrm>
            <a:off x="470994" y="329146"/>
            <a:ext cx="8673000" cy="6120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700"/>
              <a:buFont typeface="Arial"/>
              <a:buNone/>
              <a:defRPr b="1"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18"/>
          <p:cNvSpPr txBox="1"/>
          <p:nvPr>
            <p:ph idx="2" type="body"/>
          </p:nvPr>
        </p:nvSpPr>
        <p:spPr>
          <a:xfrm>
            <a:off x="470990" y="136922"/>
            <a:ext cx="8673000" cy="192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A5A5A5"/>
              </a:buClr>
              <a:buSzPts val="1400"/>
              <a:buNone/>
              <a:defRPr b="1" sz="1400">
                <a:solidFill>
                  <a:srgbClr val="A5A5A5"/>
                </a:solidFil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97" name="Google Shape;97;p18"/>
          <p:cNvCxnSpPr/>
          <p:nvPr/>
        </p:nvCxnSpPr>
        <p:spPr>
          <a:xfrm>
            <a:off x="-3" y="4731817"/>
            <a:ext cx="471000" cy="0"/>
          </a:xfrm>
          <a:prstGeom prst="straightConnector1">
            <a:avLst/>
          </a:prstGeom>
          <a:noFill/>
          <a:ln cap="flat" cmpd="sng" w="47625">
            <a:solidFill>
              <a:schemeClr val="dk1"/>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6">
  <p:cSld name="C26">
    <p:spTree>
      <p:nvGrpSpPr>
        <p:cNvPr id="98" name="Shape 98"/>
        <p:cNvGrpSpPr/>
        <p:nvPr/>
      </p:nvGrpSpPr>
      <p:grpSpPr>
        <a:xfrm>
          <a:off x="0" y="0"/>
          <a:ext cx="0" cy="0"/>
          <a:chOff x="0" y="0"/>
          <a:chExt cx="0" cy="0"/>
        </a:xfrm>
      </p:grpSpPr>
      <p:sp>
        <p:nvSpPr>
          <p:cNvPr id="99" name="Google Shape;99;p19"/>
          <p:cNvSpPr/>
          <p:nvPr>
            <p:ph idx="2" type="pic"/>
          </p:nvPr>
        </p:nvSpPr>
        <p:spPr>
          <a:xfrm>
            <a:off x="0" y="2647950"/>
            <a:ext cx="9144000" cy="2495400"/>
          </a:xfrm>
          <a:prstGeom prst="rect">
            <a:avLst/>
          </a:prstGeom>
          <a:solidFill>
            <a:srgbClr val="F2F2F2"/>
          </a:solidFill>
          <a:ln>
            <a:noFill/>
          </a:ln>
        </p:spPr>
      </p:sp>
      <p:sp>
        <p:nvSpPr>
          <p:cNvPr id="100" name="Google Shape;100;p19"/>
          <p:cNvSpPr txBox="1"/>
          <p:nvPr>
            <p:ph idx="1" type="body"/>
          </p:nvPr>
        </p:nvSpPr>
        <p:spPr>
          <a:xfrm>
            <a:off x="381000" y="883820"/>
            <a:ext cx="8368500" cy="1734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8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200"/>
              <a:buNone/>
              <a:defRPr sz="1200"/>
            </a:lvl2pPr>
            <a:lvl3pPr indent="-228600" lvl="2" marL="1371600" algn="l">
              <a:lnSpc>
                <a:spcPct val="90000"/>
              </a:lnSpc>
              <a:spcBef>
                <a:spcPts val="400"/>
              </a:spcBef>
              <a:spcAft>
                <a:spcPts val="0"/>
              </a:spcAft>
              <a:buClr>
                <a:schemeClr val="dk1"/>
              </a:buClr>
              <a:buSzPts val="1000"/>
              <a:buNone/>
              <a:defRPr sz="1000"/>
            </a:lvl3pPr>
            <a:lvl4pPr indent="-228600" lvl="3" marL="1828800" algn="l">
              <a:lnSpc>
                <a:spcPct val="90000"/>
              </a:lnSpc>
              <a:spcBef>
                <a:spcPts val="400"/>
              </a:spcBef>
              <a:spcAft>
                <a:spcPts val="0"/>
              </a:spcAft>
              <a:buClr>
                <a:schemeClr val="dk1"/>
              </a:buClr>
              <a:buSzPts val="900"/>
              <a:buNone/>
              <a:defRPr sz="900"/>
            </a:lvl4pPr>
            <a:lvl5pPr indent="-228600" lvl="4" marL="2286000" algn="l">
              <a:lnSpc>
                <a:spcPct val="90000"/>
              </a:lnSpc>
              <a:spcBef>
                <a:spcPts val="400"/>
              </a:spcBef>
              <a:spcAft>
                <a:spcPts val="0"/>
              </a:spcAft>
              <a:buClr>
                <a:schemeClr val="dk1"/>
              </a:buClr>
              <a:buSzPts val="900"/>
              <a:buNone/>
              <a:defRPr sz="900"/>
            </a:lvl5pPr>
            <a:lvl6pPr indent="-228600" lvl="5" marL="2743200" algn="l">
              <a:lnSpc>
                <a:spcPct val="90000"/>
              </a:lnSpc>
              <a:spcBef>
                <a:spcPts val="400"/>
              </a:spcBef>
              <a:spcAft>
                <a:spcPts val="0"/>
              </a:spcAft>
              <a:buClr>
                <a:schemeClr val="dk1"/>
              </a:buClr>
              <a:buSzPts val="900"/>
              <a:buNone/>
              <a:defRPr sz="900"/>
            </a:lvl6pPr>
            <a:lvl7pPr indent="-228600" lvl="6" marL="3200400" algn="l">
              <a:lnSpc>
                <a:spcPct val="90000"/>
              </a:lnSpc>
              <a:spcBef>
                <a:spcPts val="400"/>
              </a:spcBef>
              <a:spcAft>
                <a:spcPts val="0"/>
              </a:spcAft>
              <a:buClr>
                <a:schemeClr val="dk1"/>
              </a:buClr>
              <a:buSzPts val="900"/>
              <a:buNone/>
              <a:defRPr sz="900"/>
            </a:lvl7pPr>
            <a:lvl8pPr indent="-228600" lvl="7" marL="3657600" algn="l">
              <a:lnSpc>
                <a:spcPct val="90000"/>
              </a:lnSpc>
              <a:spcBef>
                <a:spcPts val="400"/>
              </a:spcBef>
              <a:spcAft>
                <a:spcPts val="0"/>
              </a:spcAft>
              <a:buClr>
                <a:schemeClr val="dk1"/>
              </a:buClr>
              <a:buSzPts val="900"/>
              <a:buNone/>
              <a:defRPr sz="900"/>
            </a:lvl8pPr>
            <a:lvl9pPr indent="-228600" lvl="8" marL="4114800" algn="l">
              <a:lnSpc>
                <a:spcPct val="90000"/>
              </a:lnSpc>
              <a:spcBef>
                <a:spcPts val="400"/>
              </a:spcBef>
              <a:spcAft>
                <a:spcPts val="0"/>
              </a:spcAft>
              <a:buClr>
                <a:schemeClr val="dk1"/>
              </a:buClr>
              <a:buSzPts val="900"/>
              <a:buNone/>
              <a:defRPr sz="900"/>
            </a:lvl9pPr>
          </a:lstStyle>
          <a:p/>
        </p:txBody>
      </p:sp>
      <p:sp>
        <p:nvSpPr>
          <p:cNvPr id="101" name="Google Shape;101;p19"/>
          <p:cNvSpPr txBox="1"/>
          <p:nvPr>
            <p:ph type="title"/>
          </p:nvPr>
        </p:nvSpPr>
        <p:spPr>
          <a:xfrm>
            <a:off x="381000" y="341314"/>
            <a:ext cx="8368500" cy="4956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p2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20"/>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05" name="Google Shape;105;p20"/>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6" name="Google Shape;106;p20"/>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7" name="Google Shape;107;p20"/>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8" name="Shape 108"/>
        <p:cNvGrpSpPr/>
        <p:nvPr/>
      </p:nvGrpSpPr>
      <p:grpSpPr>
        <a:xfrm>
          <a:off x="0" y="0"/>
          <a:ext cx="0" cy="0"/>
          <a:chOff x="0" y="0"/>
          <a:chExt cx="0" cy="0"/>
        </a:xfrm>
      </p:grpSpPr>
      <p:sp>
        <p:nvSpPr>
          <p:cNvPr id="109" name="Google Shape;10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 name="Google Shape;111;p21"/>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2" name="Google Shape;112;p21"/>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3" name="Google Shape;113;p21"/>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 name="Shape 114"/>
        <p:cNvGrpSpPr/>
        <p:nvPr/>
      </p:nvGrpSpPr>
      <p:grpSpPr>
        <a:xfrm>
          <a:off x="0" y="0"/>
          <a:ext cx="0" cy="0"/>
          <a:chOff x="0" y="0"/>
          <a:chExt cx="0" cy="0"/>
        </a:xfrm>
      </p:grpSpPr>
      <p:sp>
        <p:nvSpPr>
          <p:cNvPr id="115" name="Google Shape;115;p22"/>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22"/>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17" name="Google Shape;117;p22"/>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8" name="Google Shape;118;p22"/>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9" name="Google Shape;119;p22"/>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 name="Shape 120"/>
        <p:cNvGrpSpPr/>
        <p:nvPr/>
      </p:nvGrpSpPr>
      <p:grpSpPr>
        <a:xfrm>
          <a:off x="0" y="0"/>
          <a:ext cx="0" cy="0"/>
          <a:chOff x="0" y="0"/>
          <a:chExt cx="0" cy="0"/>
        </a:xfrm>
      </p:grpSpPr>
      <p:sp>
        <p:nvSpPr>
          <p:cNvPr id="121" name="Google Shape;121;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2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 name="Google Shape;123;p2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23"/>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25" name="Google Shape;125;p23"/>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26" name="Google Shape;126;p23"/>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27" name="Shape 127"/>
        <p:cNvGrpSpPr/>
        <p:nvPr/>
      </p:nvGrpSpPr>
      <p:grpSpPr>
        <a:xfrm>
          <a:off x="0" y="0"/>
          <a:ext cx="0" cy="0"/>
          <a:chOff x="0" y="0"/>
          <a:chExt cx="0" cy="0"/>
        </a:xfrm>
      </p:grpSpPr>
      <p:sp>
        <p:nvSpPr>
          <p:cNvPr id="128" name="Google Shape;128;p2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9" name="Google Shape;129;p2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30" name="Google Shape;130;p2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2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32" name="Google Shape;132;p2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 name="Google Shape;133;p24"/>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4" name="Google Shape;134;p24"/>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5" name="Google Shape;135;p24"/>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6" name="Shape 136"/>
        <p:cNvGrpSpPr/>
        <p:nvPr/>
      </p:nvGrpSpPr>
      <p:grpSpPr>
        <a:xfrm>
          <a:off x="0" y="0"/>
          <a:ext cx="0" cy="0"/>
          <a:chOff x="0" y="0"/>
          <a:chExt cx="0" cy="0"/>
        </a:xfrm>
      </p:grpSpPr>
      <p:sp>
        <p:nvSpPr>
          <p:cNvPr id="137" name="Google Shape;137;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25"/>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9" name="Google Shape;139;p25"/>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0" name="Google Shape;140;p25"/>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1" name="Shape 141"/>
        <p:cNvGrpSpPr/>
        <p:nvPr/>
      </p:nvGrpSpPr>
      <p:grpSpPr>
        <a:xfrm>
          <a:off x="0" y="0"/>
          <a:ext cx="0" cy="0"/>
          <a:chOff x="0" y="0"/>
          <a:chExt cx="0" cy="0"/>
        </a:xfrm>
      </p:grpSpPr>
      <p:sp>
        <p:nvSpPr>
          <p:cNvPr id="142" name="Google Shape;142;p2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3" name="Google Shape;143;p26"/>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44" name="Google Shape;144;p26"/>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45" name="Google Shape;145;p26"/>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6" name="Google Shape;146;p26"/>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7" name="Google Shape;147;p26"/>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8" name="Shape 148"/>
        <p:cNvGrpSpPr/>
        <p:nvPr/>
      </p:nvGrpSpPr>
      <p:grpSpPr>
        <a:xfrm>
          <a:off x="0" y="0"/>
          <a:ext cx="0" cy="0"/>
          <a:chOff x="0" y="0"/>
          <a:chExt cx="0" cy="0"/>
        </a:xfrm>
      </p:grpSpPr>
      <p:sp>
        <p:nvSpPr>
          <p:cNvPr id="149" name="Google Shape;149;p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0" name="Google Shape;150;p27"/>
          <p:cNvSpPr/>
          <p:nvPr>
            <p:ph idx="2" type="pic"/>
          </p:nvPr>
        </p:nvSpPr>
        <p:spPr>
          <a:xfrm>
            <a:off x="3887391" y="740569"/>
            <a:ext cx="4629300" cy="3655200"/>
          </a:xfrm>
          <a:prstGeom prst="rect">
            <a:avLst/>
          </a:prstGeom>
          <a:noFill/>
          <a:ln>
            <a:noFill/>
          </a:ln>
        </p:spPr>
      </p:sp>
      <p:sp>
        <p:nvSpPr>
          <p:cNvPr id="151" name="Google Shape;151;p27"/>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52" name="Google Shape;152;p27"/>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3" name="Google Shape;153;p27"/>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4" name="Google Shape;154;p27"/>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5" name="Shape 155"/>
        <p:cNvGrpSpPr/>
        <p:nvPr/>
      </p:nvGrpSpPr>
      <p:grpSpPr>
        <a:xfrm>
          <a:off x="0" y="0"/>
          <a:ext cx="0" cy="0"/>
          <a:chOff x="0" y="0"/>
          <a:chExt cx="0" cy="0"/>
        </a:xfrm>
      </p:grpSpPr>
      <p:sp>
        <p:nvSpPr>
          <p:cNvPr id="156" name="Google Shape;156;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7" name="Google Shape;157;p2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8" name="Google Shape;158;p28"/>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9" name="Google Shape;159;p28"/>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0" name="Google Shape;160;p28"/>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1" name="Shape 161"/>
        <p:cNvGrpSpPr/>
        <p:nvPr/>
      </p:nvGrpSpPr>
      <p:grpSpPr>
        <a:xfrm>
          <a:off x="0" y="0"/>
          <a:ext cx="0" cy="0"/>
          <a:chOff x="0" y="0"/>
          <a:chExt cx="0" cy="0"/>
        </a:xfrm>
      </p:grpSpPr>
      <p:sp>
        <p:nvSpPr>
          <p:cNvPr id="162" name="Google Shape;162;p2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3" name="Google Shape;163;p2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4" name="Google Shape;164;p29"/>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5" name="Google Shape;165;p29"/>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6" name="Google Shape;166;p29"/>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Creative Force 2">
  <p:cSld name="Our Creative Force 2">
    <p:spTree>
      <p:nvGrpSpPr>
        <p:cNvPr id="167" name="Shape 167"/>
        <p:cNvGrpSpPr/>
        <p:nvPr/>
      </p:nvGrpSpPr>
      <p:grpSpPr>
        <a:xfrm>
          <a:off x="0" y="0"/>
          <a:ext cx="0" cy="0"/>
          <a:chOff x="0" y="0"/>
          <a:chExt cx="0" cy="0"/>
        </a:xfrm>
      </p:grpSpPr>
      <p:sp>
        <p:nvSpPr>
          <p:cNvPr id="168" name="Google Shape;168;p30"/>
          <p:cNvSpPr/>
          <p:nvPr>
            <p:ph idx="2" type="pic"/>
          </p:nvPr>
        </p:nvSpPr>
        <p:spPr>
          <a:xfrm>
            <a:off x="593725" y="1543050"/>
            <a:ext cx="2483100" cy="1992600"/>
          </a:xfrm>
          <a:prstGeom prst="rect">
            <a:avLst/>
          </a:prstGeom>
          <a:noFill/>
          <a:ln>
            <a:noFill/>
          </a:ln>
        </p:spPr>
      </p:sp>
      <p:sp>
        <p:nvSpPr>
          <p:cNvPr id="169" name="Google Shape;169;p30"/>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0" name="Google Shape;170;p30"/>
          <p:cNvSpPr txBox="1"/>
          <p:nvPr>
            <p:ph idx="3"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 name="Google Shape;171;p30"/>
          <p:cNvSpPr/>
          <p:nvPr>
            <p:ph idx="4" type="pic"/>
          </p:nvPr>
        </p:nvSpPr>
        <p:spPr>
          <a:xfrm>
            <a:off x="3328844" y="1543050"/>
            <a:ext cx="2483100" cy="1992600"/>
          </a:xfrm>
          <a:prstGeom prst="rect">
            <a:avLst/>
          </a:prstGeom>
          <a:noFill/>
          <a:ln>
            <a:noFill/>
          </a:ln>
        </p:spPr>
      </p:sp>
      <p:sp>
        <p:nvSpPr>
          <p:cNvPr id="172" name="Google Shape;172;p30"/>
          <p:cNvSpPr/>
          <p:nvPr>
            <p:ph idx="5" type="pic"/>
          </p:nvPr>
        </p:nvSpPr>
        <p:spPr>
          <a:xfrm>
            <a:off x="6063964" y="1543050"/>
            <a:ext cx="2483100" cy="1992600"/>
          </a:xfrm>
          <a:prstGeom prst="rect">
            <a:avLst/>
          </a:prstGeom>
          <a:noFill/>
          <a:ln>
            <a:noFill/>
          </a:ln>
        </p:spPr>
      </p:sp>
      <p:sp>
        <p:nvSpPr>
          <p:cNvPr id="173" name="Google Shape;173;p30"/>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174" name="Google Shape;174;p30">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0">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Half Pictgure in Page">
  <p:cSld name="Right Half Pictgure in Page">
    <p:spTree>
      <p:nvGrpSpPr>
        <p:cNvPr id="176" name="Shape 176"/>
        <p:cNvGrpSpPr/>
        <p:nvPr/>
      </p:nvGrpSpPr>
      <p:grpSpPr>
        <a:xfrm>
          <a:off x="0" y="0"/>
          <a:ext cx="0" cy="0"/>
          <a:chOff x="0" y="0"/>
          <a:chExt cx="0" cy="0"/>
        </a:xfrm>
      </p:grpSpPr>
      <p:sp>
        <p:nvSpPr>
          <p:cNvPr id="177" name="Google Shape;177;p31"/>
          <p:cNvSpPr/>
          <p:nvPr>
            <p:ph idx="2" type="pic"/>
          </p:nvPr>
        </p:nvSpPr>
        <p:spPr>
          <a:xfrm>
            <a:off x="4572000" y="1"/>
            <a:ext cx="4572000" cy="5143500"/>
          </a:xfrm>
          <a:prstGeom prst="rect">
            <a:avLst/>
          </a:prstGeom>
          <a:noFill/>
          <a:ln>
            <a:noFill/>
          </a:ln>
        </p:spPr>
      </p:sp>
      <p:sp>
        <p:nvSpPr>
          <p:cNvPr id="178" name="Google Shape;178;p31"/>
          <p:cNvSpPr txBox="1"/>
          <p:nvPr>
            <p:ph idx="1" type="body"/>
          </p:nvPr>
        </p:nvSpPr>
        <p:spPr>
          <a:xfrm>
            <a:off x="584203" y="575841"/>
            <a:ext cx="33312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9" name="Google Shape;179;p31"/>
          <p:cNvSpPr txBox="1"/>
          <p:nvPr>
            <p:ph idx="3" type="body"/>
          </p:nvPr>
        </p:nvSpPr>
        <p:spPr>
          <a:xfrm>
            <a:off x="593726" y="959101"/>
            <a:ext cx="33312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0" name="Google Shape;180;p31"/>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181" name="Google Shape;181;p31">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31">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Picture at Left Side">
  <p:cSld name="Small Picture at Left Side">
    <p:spTree>
      <p:nvGrpSpPr>
        <p:cNvPr id="183" name="Shape 183"/>
        <p:cNvGrpSpPr/>
        <p:nvPr/>
      </p:nvGrpSpPr>
      <p:grpSpPr>
        <a:xfrm>
          <a:off x="0" y="0"/>
          <a:ext cx="0" cy="0"/>
          <a:chOff x="0" y="0"/>
          <a:chExt cx="0" cy="0"/>
        </a:xfrm>
      </p:grpSpPr>
      <p:sp>
        <p:nvSpPr>
          <p:cNvPr id="184" name="Google Shape;184;p32"/>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5" name="Google Shape;185;p32"/>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6" name="Google Shape;186;p32"/>
          <p:cNvSpPr/>
          <p:nvPr>
            <p:ph idx="3" type="pic"/>
          </p:nvPr>
        </p:nvSpPr>
        <p:spPr>
          <a:xfrm>
            <a:off x="593726" y="1543050"/>
            <a:ext cx="2692500" cy="2743200"/>
          </a:xfrm>
          <a:prstGeom prst="rect">
            <a:avLst/>
          </a:prstGeom>
          <a:noFill/>
          <a:ln>
            <a:noFill/>
          </a:ln>
        </p:spPr>
      </p:sp>
      <p:sp>
        <p:nvSpPr>
          <p:cNvPr id="187" name="Google Shape;187;p32"/>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188" name="Google Shape;188;p32">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32">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d Services Page">
  <p:cSld name="Featured Services Page">
    <p:spTree>
      <p:nvGrpSpPr>
        <p:cNvPr id="190" name="Shape 190"/>
        <p:cNvGrpSpPr/>
        <p:nvPr/>
      </p:nvGrpSpPr>
      <p:grpSpPr>
        <a:xfrm>
          <a:off x="0" y="0"/>
          <a:ext cx="0" cy="0"/>
          <a:chOff x="0" y="0"/>
          <a:chExt cx="0" cy="0"/>
        </a:xfrm>
      </p:grpSpPr>
      <p:sp>
        <p:nvSpPr>
          <p:cNvPr id="191" name="Google Shape;191;p33"/>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 name="Google Shape;192;p33"/>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3" name="Google Shape;193;p33"/>
          <p:cNvSpPr/>
          <p:nvPr>
            <p:ph idx="3" type="pic"/>
          </p:nvPr>
        </p:nvSpPr>
        <p:spPr>
          <a:xfrm>
            <a:off x="593726" y="1543050"/>
            <a:ext cx="1882800" cy="2743200"/>
          </a:xfrm>
          <a:prstGeom prst="rect">
            <a:avLst/>
          </a:prstGeom>
          <a:noFill/>
          <a:ln>
            <a:noFill/>
          </a:ln>
        </p:spPr>
      </p:sp>
      <p:sp>
        <p:nvSpPr>
          <p:cNvPr id="194" name="Google Shape;194;p33"/>
          <p:cNvSpPr/>
          <p:nvPr>
            <p:ph idx="4" type="pic"/>
          </p:nvPr>
        </p:nvSpPr>
        <p:spPr>
          <a:xfrm>
            <a:off x="6664326" y="1543050"/>
            <a:ext cx="1882800" cy="2743200"/>
          </a:xfrm>
          <a:prstGeom prst="rect">
            <a:avLst/>
          </a:prstGeom>
          <a:noFill/>
          <a:ln>
            <a:noFill/>
          </a:ln>
        </p:spPr>
      </p:sp>
      <p:sp>
        <p:nvSpPr>
          <p:cNvPr id="195" name="Google Shape;195;p33"/>
          <p:cNvSpPr/>
          <p:nvPr>
            <p:ph idx="5" type="pic"/>
          </p:nvPr>
        </p:nvSpPr>
        <p:spPr>
          <a:xfrm>
            <a:off x="4640792" y="1543050"/>
            <a:ext cx="1882800" cy="2743200"/>
          </a:xfrm>
          <a:prstGeom prst="rect">
            <a:avLst/>
          </a:prstGeom>
          <a:noFill/>
          <a:ln>
            <a:noFill/>
          </a:ln>
        </p:spPr>
      </p:sp>
      <p:sp>
        <p:nvSpPr>
          <p:cNvPr id="196" name="Google Shape;196;p33"/>
          <p:cNvSpPr/>
          <p:nvPr>
            <p:ph idx="6" type="pic"/>
          </p:nvPr>
        </p:nvSpPr>
        <p:spPr>
          <a:xfrm>
            <a:off x="2617259" y="1543050"/>
            <a:ext cx="1882800" cy="2743200"/>
          </a:xfrm>
          <a:prstGeom prst="rect">
            <a:avLst/>
          </a:prstGeom>
          <a:noFill/>
          <a:ln>
            <a:noFill/>
          </a:ln>
        </p:spPr>
      </p:sp>
      <p:sp>
        <p:nvSpPr>
          <p:cNvPr id="197" name="Google Shape;197;p33"/>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198" name="Google Shape;198;p33">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3">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Section Break">
  <p:cSld name="Portfolio Section Break">
    <p:spTree>
      <p:nvGrpSpPr>
        <p:cNvPr id="200" name="Shape 200"/>
        <p:cNvGrpSpPr/>
        <p:nvPr/>
      </p:nvGrpSpPr>
      <p:grpSpPr>
        <a:xfrm>
          <a:off x="0" y="0"/>
          <a:ext cx="0" cy="0"/>
          <a:chOff x="0" y="0"/>
          <a:chExt cx="0" cy="0"/>
        </a:xfrm>
      </p:grpSpPr>
      <p:sp>
        <p:nvSpPr>
          <p:cNvPr id="201" name="Google Shape;201;p34"/>
          <p:cNvSpPr/>
          <p:nvPr/>
        </p:nvSpPr>
        <p:spPr>
          <a:xfrm>
            <a:off x="0" y="0"/>
            <a:ext cx="9144000" cy="5143500"/>
          </a:xfrm>
          <a:prstGeom prst="rect">
            <a:avLst/>
          </a:prstGeom>
          <a:solidFill>
            <a:srgbClr val="0432FF">
              <a:alpha val="737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2" name="Google Shape;202;p34"/>
          <p:cNvSpPr/>
          <p:nvPr>
            <p:ph idx="2" type="pic"/>
          </p:nvPr>
        </p:nvSpPr>
        <p:spPr>
          <a:xfrm>
            <a:off x="603250" y="2790825"/>
            <a:ext cx="3282900" cy="2352600"/>
          </a:xfrm>
          <a:prstGeom prst="rect">
            <a:avLst/>
          </a:prstGeom>
          <a:noFill/>
          <a:ln>
            <a:noFill/>
          </a:ln>
        </p:spPr>
      </p:sp>
      <p:sp>
        <p:nvSpPr>
          <p:cNvPr id="203" name="Google Shape;203;p34"/>
          <p:cNvSpPr/>
          <p:nvPr>
            <p:ph idx="3" type="pic"/>
          </p:nvPr>
        </p:nvSpPr>
        <p:spPr>
          <a:xfrm>
            <a:off x="5267324" y="2790825"/>
            <a:ext cx="3280800" cy="2352600"/>
          </a:xfrm>
          <a:prstGeom prst="rect">
            <a:avLst/>
          </a:prstGeom>
          <a:noFill/>
          <a:ln>
            <a:noFill/>
          </a:ln>
        </p:spPr>
      </p:sp>
      <p:sp>
        <p:nvSpPr>
          <p:cNvPr id="204" name="Google Shape;204;p34"/>
          <p:cNvSpPr/>
          <p:nvPr>
            <p:ph idx="4" type="pic"/>
          </p:nvPr>
        </p:nvSpPr>
        <p:spPr>
          <a:xfrm>
            <a:off x="2362200" y="1966913"/>
            <a:ext cx="4419600" cy="31767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Left Half Page Picture">
  <p:cSld name="Portfolio Left Half Page Picture">
    <p:spTree>
      <p:nvGrpSpPr>
        <p:cNvPr id="205" name="Shape 205"/>
        <p:cNvGrpSpPr/>
        <p:nvPr/>
      </p:nvGrpSpPr>
      <p:grpSpPr>
        <a:xfrm>
          <a:off x="0" y="0"/>
          <a:ext cx="0" cy="0"/>
          <a:chOff x="0" y="0"/>
          <a:chExt cx="0" cy="0"/>
        </a:xfrm>
      </p:grpSpPr>
      <p:sp>
        <p:nvSpPr>
          <p:cNvPr id="206" name="Google Shape;206;p35"/>
          <p:cNvSpPr/>
          <p:nvPr>
            <p:ph idx="2" type="pic"/>
          </p:nvPr>
        </p:nvSpPr>
        <p:spPr>
          <a:xfrm>
            <a:off x="2" y="1"/>
            <a:ext cx="4572000" cy="5143500"/>
          </a:xfrm>
          <a:prstGeom prst="rect">
            <a:avLst/>
          </a:prstGeom>
          <a:noFill/>
          <a:ln>
            <a:noFill/>
          </a:ln>
        </p:spPr>
      </p:sp>
      <p:sp>
        <p:nvSpPr>
          <p:cNvPr id="207" name="Google Shape;207;p35"/>
          <p:cNvSpPr txBox="1"/>
          <p:nvPr>
            <p:ph idx="1" type="body"/>
          </p:nvPr>
        </p:nvSpPr>
        <p:spPr>
          <a:xfrm>
            <a:off x="5156204" y="575840"/>
            <a:ext cx="3394200" cy="6816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8" name="Google Shape;208;p35"/>
          <p:cNvSpPr txBox="1"/>
          <p:nvPr>
            <p:ph idx="3" type="body"/>
          </p:nvPr>
        </p:nvSpPr>
        <p:spPr>
          <a:xfrm>
            <a:off x="5165728" y="1306764"/>
            <a:ext cx="33942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9" name="Google Shape;209;p35"/>
          <p:cNvSpPr txBox="1"/>
          <p:nvPr/>
        </p:nvSpPr>
        <p:spPr>
          <a:xfrm>
            <a:off x="7939423" y="4823693"/>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10" name="Google Shape;210;p35">
            <a:hlinkClick action="ppaction://hlinkshowjump?jump=nextslide"/>
          </p:cNvPr>
          <p:cNvSpPr/>
          <p:nvPr/>
        </p:nvSpPr>
        <p:spPr>
          <a:xfrm>
            <a:off x="8407429" y="4814168"/>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5">
            <a:hlinkClick action="ppaction://hlinkshowjump?jump=previousslide"/>
          </p:cNvPr>
          <p:cNvSpPr/>
          <p:nvPr/>
        </p:nvSpPr>
        <p:spPr>
          <a:xfrm>
            <a:off x="8244098" y="4814168"/>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ni Right Pictgure in Page">
  <p:cSld name="Mini Right Pictgure in Page">
    <p:spTree>
      <p:nvGrpSpPr>
        <p:cNvPr id="212" name="Shape 212"/>
        <p:cNvGrpSpPr/>
        <p:nvPr/>
      </p:nvGrpSpPr>
      <p:grpSpPr>
        <a:xfrm>
          <a:off x="0" y="0"/>
          <a:ext cx="0" cy="0"/>
          <a:chOff x="0" y="0"/>
          <a:chExt cx="0" cy="0"/>
        </a:xfrm>
      </p:grpSpPr>
      <p:sp>
        <p:nvSpPr>
          <p:cNvPr id="213" name="Google Shape;213;p36"/>
          <p:cNvSpPr/>
          <p:nvPr>
            <p:ph idx="2" type="pic"/>
          </p:nvPr>
        </p:nvSpPr>
        <p:spPr>
          <a:xfrm>
            <a:off x="4572000" y="1"/>
            <a:ext cx="4572000" cy="3048000"/>
          </a:xfrm>
          <a:prstGeom prst="rect">
            <a:avLst/>
          </a:prstGeom>
          <a:noFill/>
          <a:ln>
            <a:noFill/>
          </a:ln>
        </p:spPr>
      </p:sp>
      <p:sp>
        <p:nvSpPr>
          <p:cNvPr id="214" name="Google Shape;214;p36"/>
          <p:cNvSpPr txBox="1"/>
          <p:nvPr>
            <p:ph idx="1" type="body"/>
          </p:nvPr>
        </p:nvSpPr>
        <p:spPr>
          <a:xfrm>
            <a:off x="584203" y="575841"/>
            <a:ext cx="33312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5" name="Google Shape;215;p36"/>
          <p:cNvSpPr txBox="1"/>
          <p:nvPr>
            <p:ph idx="3" type="body"/>
          </p:nvPr>
        </p:nvSpPr>
        <p:spPr>
          <a:xfrm>
            <a:off x="593726" y="959101"/>
            <a:ext cx="33312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p36"/>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17" name="Google Shape;217;p36">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6">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Portfolio Single Show">
  <p:cSld name="Simple Portfolio Single Show">
    <p:spTree>
      <p:nvGrpSpPr>
        <p:cNvPr id="219" name="Shape 219"/>
        <p:cNvGrpSpPr/>
        <p:nvPr/>
      </p:nvGrpSpPr>
      <p:grpSpPr>
        <a:xfrm>
          <a:off x="0" y="0"/>
          <a:ext cx="0" cy="0"/>
          <a:chOff x="0" y="0"/>
          <a:chExt cx="0" cy="0"/>
        </a:xfrm>
      </p:grpSpPr>
      <p:sp>
        <p:nvSpPr>
          <p:cNvPr id="220" name="Google Shape;220;p37"/>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37"/>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2" name="Google Shape;222;p37"/>
          <p:cNvSpPr/>
          <p:nvPr>
            <p:ph idx="3" type="pic"/>
          </p:nvPr>
        </p:nvSpPr>
        <p:spPr>
          <a:xfrm>
            <a:off x="593725" y="1543049"/>
            <a:ext cx="3986700" cy="2756400"/>
          </a:xfrm>
          <a:prstGeom prst="rect">
            <a:avLst/>
          </a:prstGeom>
          <a:noFill/>
          <a:ln>
            <a:noFill/>
          </a:ln>
        </p:spPr>
      </p:sp>
      <p:sp>
        <p:nvSpPr>
          <p:cNvPr id="223" name="Google Shape;223;p37"/>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24" name="Google Shape;224;p37">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37">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ni Portfolio in Browser">
  <p:cSld name="Mini Portfolio in Browser">
    <p:spTree>
      <p:nvGrpSpPr>
        <p:cNvPr id="226" name="Shape 226"/>
        <p:cNvGrpSpPr/>
        <p:nvPr/>
      </p:nvGrpSpPr>
      <p:grpSpPr>
        <a:xfrm>
          <a:off x="0" y="0"/>
          <a:ext cx="0" cy="0"/>
          <a:chOff x="0" y="0"/>
          <a:chExt cx="0" cy="0"/>
        </a:xfrm>
      </p:grpSpPr>
      <p:sp>
        <p:nvSpPr>
          <p:cNvPr id="227" name="Google Shape;227;p38"/>
          <p:cNvSpPr/>
          <p:nvPr>
            <p:ph idx="2" type="pic"/>
          </p:nvPr>
        </p:nvSpPr>
        <p:spPr>
          <a:xfrm>
            <a:off x="3922871" y="1686719"/>
            <a:ext cx="4598700" cy="2670900"/>
          </a:xfrm>
          <a:prstGeom prst="rect">
            <a:avLst/>
          </a:prstGeom>
          <a:noFill/>
          <a:ln>
            <a:noFill/>
          </a:ln>
        </p:spPr>
      </p:sp>
      <p:sp>
        <p:nvSpPr>
          <p:cNvPr id="228" name="Google Shape;228;p38"/>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9" name="Google Shape;229;p38"/>
          <p:cNvSpPr txBox="1"/>
          <p:nvPr>
            <p:ph idx="3"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0" name="Google Shape;230;p38"/>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31" name="Google Shape;231;p38">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8">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Portfolio Showcase">
  <p:cSld name="Laptop Portfolio Showcase">
    <p:spTree>
      <p:nvGrpSpPr>
        <p:cNvPr id="233" name="Shape 233"/>
        <p:cNvGrpSpPr/>
        <p:nvPr/>
      </p:nvGrpSpPr>
      <p:grpSpPr>
        <a:xfrm>
          <a:off x="0" y="0"/>
          <a:ext cx="0" cy="0"/>
          <a:chOff x="0" y="0"/>
          <a:chExt cx="0" cy="0"/>
        </a:xfrm>
      </p:grpSpPr>
      <p:sp>
        <p:nvSpPr>
          <p:cNvPr id="234" name="Google Shape;234;p39"/>
          <p:cNvSpPr/>
          <p:nvPr>
            <p:ph idx="2" type="pic"/>
          </p:nvPr>
        </p:nvSpPr>
        <p:spPr>
          <a:xfrm>
            <a:off x="4667249" y="1943101"/>
            <a:ext cx="3107400" cy="1943400"/>
          </a:xfrm>
          <a:prstGeom prst="rect">
            <a:avLst/>
          </a:prstGeom>
          <a:noFill/>
          <a:ln>
            <a:noFill/>
          </a:ln>
        </p:spPr>
      </p:sp>
      <p:sp>
        <p:nvSpPr>
          <p:cNvPr id="235" name="Google Shape;235;p39"/>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6" name="Google Shape;236;p39"/>
          <p:cNvSpPr txBox="1"/>
          <p:nvPr>
            <p:ph idx="3"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7" name="Google Shape;237;p39"/>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38" name="Google Shape;238;p39">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39">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CD Portfolio Showcase">
  <p:cSld name="LCD Portfolio Showcase">
    <p:spTree>
      <p:nvGrpSpPr>
        <p:cNvPr id="240" name="Shape 240"/>
        <p:cNvGrpSpPr/>
        <p:nvPr/>
      </p:nvGrpSpPr>
      <p:grpSpPr>
        <a:xfrm>
          <a:off x="0" y="0"/>
          <a:ext cx="0" cy="0"/>
          <a:chOff x="0" y="0"/>
          <a:chExt cx="0" cy="0"/>
        </a:xfrm>
      </p:grpSpPr>
      <p:sp>
        <p:nvSpPr>
          <p:cNvPr id="241" name="Google Shape;241;p40"/>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2" name="Google Shape;242;p40"/>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3" name="Google Shape;243;p40"/>
          <p:cNvSpPr/>
          <p:nvPr>
            <p:ph idx="3" type="pic"/>
          </p:nvPr>
        </p:nvSpPr>
        <p:spPr>
          <a:xfrm>
            <a:off x="979247" y="1911986"/>
            <a:ext cx="2706900" cy="1629000"/>
          </a:xfrm>
          <a:prstGeom prst="rect">
            <a:avLst/>
          </a:prstGeom>
          <a:noFill/>
          <a:ln>
            <a:noFill/>
          </a:ln>
        </p:spPr>
      </p:sp>
      <p:sp>
        <p:nvSpPr>
          <p:cNvPr id="244" name="Google Shape;244;p40"/>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45" name="Google Shape;245;p40">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40">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hone Portfolio Showcase at Center">
  <p:cSld name="iPhone Portfolio Showcase at Center">
    <p:spTree>
      <p:nvGrpSpPr>
        <p:cNvPr id="247" name="Shape 247"/>
        <p:cNvGrpSpPr/>
        <p:nvPr/>
      </p:nvGrpSpPr>
      <p:grpSpPr>
        <a:xfrm>
          <a:off x="0" y="0"/>
          <a:ext cx="0" cy="0"/>
          <a:chOff x="0" y="0"/>
          <a:chExt cx="0" cy="0"/>
        </a:xfrm>
      </p:grpSpPr>
      <p:sp>
        <p:nvSpPr>
          <p:cNvPr id="248" name="Google Shape;248;p41"/>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9" name="Google Shape;249;p41"/>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0" name="Google Shape;250;p41"/>
          <p:cNvSpPr/>
          <p:nvPr>
            <p:ph idx="3" type="pic"/>
          </p:nvPr>
        </p:nvSpPr>
        <p:spPr>
          <a:xfrm>
            <a:off x="3986214" y="2021681"/>
            <a:ext cx="1216800" cy="2166900"/>
          </a:xfrm>
          <a:prstGeom prst="rect">
            <a:avLst/>
          </a:prstGeom>
          <a:noFill/>
          <a:ln>
            <a:noFill/>
          </a:ln>
        </p:spPr>
      </p:sp>
      <p:sp>
        <p:nvSpPr>
          <p:cNvPr id="251" name="Google Shape;251;p41"/>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52" name="Google Shape;252;p41">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41">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ad Portfolio Showcase at right">
  <p:cSld name="iPad Portfolio Showcase at right">
    <p:spTree>
      <p:nvGrpSpPr>
        <p:cNvPr id="254" name="Shape 254"/>
        <p:cNvGrpSpPr/>
        <p:nvPr/>
      </p:nvGrpSpPr>
      <p:grpSpPr>
        <a:xfrm>
          <a:off x="0" y="0"/>
          <a:ext cx="0" cy="0"/>
          <a:chOff x="0" y="0"/>
          <a:chExt cx="0" cy="0"/>
        </a:xfrm>
      </p:grpSpPr>
      <p:sp>
        <p:nvSpPr>
          <p:cNvPr id="255" name="Google Shape;255;p42"/>
          <p:cNvSpPr/>
          <p:nvPr>
            <p:ph idx="2" type="pic"/>
          </p:nvPr>
        </p:nvSpPr>
        <p:spPr>
          <a:xfrm>
            <a:off x="6648048" y="1804652"/>
            <a:ext cx="1573800" cy="2100600"/>
          </a:xfrm>
          <a:prstGeom prst="rect">
            <a:avLst/>
          </a:prstGeom>
          <a:noFill/>
          <a:ln>
            <a:noFill/>
          </a:ln>
        </p:spPr>
      </p:sp>
      <p:sp>
        <p:nvSpPr>
          <p:cNvPr id="256" name="Google Shape;256;p42"/>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7" name="Google Shape;257;p42"/>
          <p:cNvSpPr txBox="1"/>
          <p:nvPr>
            <p:ph idx="3"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8" name="Google Shape;258;p42"/>
          <p:cNvSpPr/>
          <p:nvPr>
            <p:ph idx="4" type="pic"/>
          </p:nvPr>
        </p:nvSpPr>
        <p:spPr>
          <a:xfrm>
            <a:off x="4673016" y="2437606"/>
            <a:ext cx="2107500" cy="1581900"/>
          </a:xfrm>
          <a:prstGeom prst="rect">
            <a:avLst/>
          </a:prstGeom>
          <a:noFill/>
          <a:ln>
            <a:noFill/>
          </a:ln>
        </p:spPr>
      </p:sp>
      <p:sp>
        <p:nvSpPr>
          <p:cNvPr id="259" name="Google Shape;259;p42"/>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60" name="Google Shape;260;p42">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2">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hone Portfolio Showcase at Left">
  <p:cSld name="iPhone Portfolio Showcase at Left">
    <p:spTree>
      <p:nvGrpSpPr>
        <p:cNvPr id="262" name="Shape 262"/>
        <p:cNvGrpSpPr/>
        <p:nvPr/>
      </p:nvGrpSpPr>
      <p:grpSpPr>
        <a:xfrm>
          <a:off x="0" y="0"/>
          <a:ext cx="0" cy="0"/>
          <a:chOff x="0" y="0"/>
          <a:chExt cx="0" cy="0"/>
        </a:xfrm>
      </p:grpSpPr>
      <p:sp>
        <p:nvSpPr>
          <p:cNvPr id="263" name="Google Shape;263;p43"/>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4" name="Google Shape;264;p43"/>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5" name="Google Shape;265;p43"/>
          <p:cNvSpPr/>
          <p:nvPr>
            <p:ph idx="3" type="pic"/>
          </p:nvPr>
        </p:nvSpPr>
        <p:spPr>
          <a:xfrm>
            <a:off x="723197" y="1925601"/>
            <a:ext cx="1216800" cy="2166900"/>
          </a:xfrm>
          <a:prstGeom prst="rect">
            <a:avLst/>
          </a:prstGeom>
          <a:noFill/>
          <a:ln>
            <a:noFill/>
          </a:ln>
        </p:spPr>
      </p:sp>
      <p:sp>
        <p:nvSpPr>
          <p:cNvPr id="266" name="Google Shape;266;p43"/>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67" name="Google Shape;267;p43">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43">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ortfolio in Browser">
  <p:cSld name="Full Portfolio in Browser">
    <p:spTree>
      <p:nvGrpSpPr>
        <p:cNvPr id="269" name="Shape 269"/>
        <p:cNvGrpSpPr/>
        <p:nvPr/>
      </p:nvGrpSpPr>
      <p:grpSpPr>
        <a:xfrm>
          <a:off x="0" y="0"/>
          <a:ext cx="0" cy="0"/>
          <a:chOff x="0" y="0"/>
          <a:chExt cx="0" cy="0"/>
        </a:xfrm>
      </p:grpSpPr>
      <p:sp>
        <p:nvSpPr>
          <p:cNvPr id="270" name="Google Shape;270;p44"/>
          <p:cNvSpPr/>
          <p:nvPr>
            <p:ph idx="2" type="pic"/>
          </p:nvPr>
        </p:nvSpPr>
        <p:spPr>
          <a:xfrm>
            <a:off x="1057276" y="1771650"/>
            <a:ext cx="7029600" cy="3372000"/>
          </a:xfrm>
          <a:prstGeom prst="rect">
            <a:avLst/>
          </a:prstGeom>
          <a:noFill/>
          <a:ln>
            <a:noFill/>
          </a:ln>
        </p:spPr>
      </p:sp>
      <p:sp>
        <p:nvSpPr>
          <p:cNvPr id="271" name="Google Shape;271;p44"/>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2" name="Google Shape;272;p44"/>
          <p:cNvSpPr txBox="1"/>
          <p:nvPr>
            <p:ph idx="3"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rious Project Show Case">
  <p:cSld name="Various Project Show Case">
    <p:spTree>
      <p:nvGrpSpPr>
        <p:cNvPr id="273" name="Shape 273"/>
        <p:cNvGrpSpPr/>
        <p:nvPr/>
      </p:nvGrpSpPr>
      <p:grpSpPr>
        <a:xfrm>
          <a:off x="0" y="0"/>
          <a:ext cx="0" cy="0"/>
          <a:chOff x="0" y="0"/>
          <a:chExt cx="0" cy="0"/>
        </a:xfrm>
      </p:grpSpPr>
      <p:sp>
        <p:nvSpPr>
          <p:cNvPr id="274" name="Google Shape;274;p45"/>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5" name="Google Shape;275;p45"/>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6" name="Google Shape;276;p45"/>
          <p:cNvSpPr/>
          <p:nvPr>
            <p:ph idx="3" type="pic"/>
          </p:nvPr>
        </p:nvSpPr>
        <p:spPr>
          <a:xfrm>
            <a:off x="594391" y="1543050"/>
            <a:ext cx="1984200" cy="1371600"/>
          </a:xfrm>
          <a:prstGeom prst="rect">
            <a:avLst/>
          </a:prstGeom>
          <a:noFill/>
          <a:ln>
            <a:noFill/>
          </a:ln>
        </p:spPr>
      </p:sp>
      <p:sp>
        <p:nvSpPr>
          <p:cNvPr id="277" name="Google Shape;277;p45"/>
          <p:cNvSpPr/>
          <p:nvPr>
            <p:ph idx="4" type="pic"/>
          </p:nvPr>
        </p:nvSpPr>
        <p:spPr>
          <a:xfrm>
            <a:off x="4561555" y="1543050"/>
            <a:ext cx="1984200" cy="1371600"/>
          </a:xfrm>
          <a:prstGeom prst="rect">
            <a:avLst/>
          </a:prstGeom>
          <a:noFill/>
          <a:ln>
            <a:noFill/>
          </a:ln>
        </p:spPr>
      </p:sp>
      <p:sp>
        <p:nvSpPr>
          <p:cNvPr id="278" name="Google Shape;278;p45"/>
          <p:cNvSpPr/>
          <p:nvPr>
            <p:ph idx="5" type="pic"/>
          </p:nvPr>
        </p:nvSpPr>
        <p:spPr>
          <a:xfrm>
            <a:off x="2577973" y="2913398"/>
            <a:ext cx="1984200" cy="1371600"/>
          </a:xfrm>
          <a:prstGeom prst="rect">
            <a:avLst/>
          </a:prstGeom>
          <a:noFill/>
          <a:ln>
            <a:noFill/>
          </a:ln>
        </p:spPr>
      </p:sp>
      <p:sp>
        <p:nvSpPr>
          <p:cNvPr id="279" name="Google Shape;279;p45"/>
          <p:cNvSpPr/>
          <p:nvPr>
            <p:ph idx="6" type="pic"/>
          </p:nvPr>
        </p:nvSpPr>
        <p:spPr>
          <a:xfrm>
            <a:off x="6545137" y="2913398"/>
            <a:ext cx="1984200" cy="1371600"/>
          </a:xfrm>
          <a:prstGeom prst="rect">
            <a:avLst/>
          </a:prstGeom>
          <a:noFill/>
          <a:ln>
            <a:noFill/>
          </a:ln>
        </p:spPr>
      </p:sp>
      <p:sp>
        <p:nvSpPr>
          <p:cNvPr id="280" name="Google Shape;280;p45"/>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81" name="Google Shape;281;p45">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5">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Testimonials">
  <p:cSld name="Customer Testimonials">
    <p:spTree>
      <p:nvGrpSpPr>
        <p:cNvPr id="283" name="Shape 283"/>
        <p:cNvGrpSpPr/>
        <p:nvPr/>
      </p:nvGrpSpPr>
      <p:grpSpPr>
        <a:xfrm>
          <a:off x="0" y="0"/>
          <a:ext cx="0" cy="0"/>
          <a:chOff x="0" y="0"/>
          <a:chExt cx="0" cy="0"/>
        </a:xfrm>
      </p:grpSpPr>
      <p:sp>
        <p:nvSpPr>
          <p:cNvPr id="284" name="Google Shape;284;p46"/>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46"/>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6" name="Google Shape;286;p46"/>
          <p:cNvSpPr/>
          <p:nvPr>
            <p:ph idx="3" type="pic"/>
          </p:nvPr>
        </p:nvSpPr>
        <p:spPr>
          <a:xfrm>
            <a:off x="591940" y="3128770"/>
            <a:ext cx="570300" cy="570300"/>
          </a:xfrm>
          <a:prstGeom prst="ellipse">
            <a:avLst/>
          </a:prstGeom>
          <a:noFill/>
          <a:ln cap="flat" cmpd="sng" w="9525">
            <a:solidFill>
              <a:schemeClr val="lt1"/>
            </a:solidFill>
            <a:prstDash val="solid"/>
            <a:round/>
            <a:headEnd len="sm" w="sm" type="none"/>
            <a:tailEnd len="sm" w="sm" type="none"/>
          </a:ln>
        </p:spPr>
      </p:sp>
      <p:sp>
        <p:nvSpPr>
          <p:cNvPr id="287" name="Google Shape;287;p46"/>
          <p:cNvSpPr/>
          <p:nvPr>
            <p:ph idx="4" type="pic"/>
          </p:nvPr>
        </p:nvSpPr>
        <p:spPr>
          <a:xfrm>
            <a:off x="3524299" y="3132338"/>
            <a:ext cx="570300" cy="570300"/>
          </a:xfrm>
          <a:prstGeom prst="ellipse">
            <a:avLst/>
          </a:prstGeom>
          <a:noFill/>
          <a:ln cap="flat" cmpd="sng" w="9525">
            <a:solidFill>
              <a:schemeClr val="lt1"/>
            </a:solidFill>
            <a:prstDash val="solid"/>
            <a:round/>
            <a:headEnd len="sm" w="sm" type="none"/>
            <a:tailEnd len="sm" w="sm" type="none"/>
          </a:ln>
        </p:spPr>
      </p:sp>
      <p:sp>
        <p:nvSpPr>
          <p:cNvPr id="288" name="Google Shape;288;p46"/>
          <p:cNvSpPr/>
          <p:nvPr>
            <p:ph idx="5" type="pic"/>
          </p:nvPr>
        </p:nvSpPr>
        <p:spPr>
          <a:xfrm>
            <a:off x="6426860" y="3132338"/>
            <a:ext cx="570300" cy="570300"/>
          </a:xfrm>
          <a:prstGeom prst="ellipse">
            <a:avLst/>
          </a:prstGeom>
          <a:noFill/>
          <a:ln cap="flat" cmpd="sng" w="9525">
            <a:solidFill>
              <a:schemeClr val="lt1"/>
            </a:solidFill>
            <a:prstDash val="solid"/>
            <a:round/>
            <a:headEnd len="sm" w="sm" type="none"/>
            <a:tailEnd len="sm" w="sm" type="none"/>
          </a:ln>
        </p:spPr>
      </p:sp>
      <p:sp>
        <p:nvSpPr>
          <p:cNvPr id="289" name="Google Shape;289;p46"/>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290" name="Google Shape;290;p46">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46">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age">
  <p:cSld name="Section Break Page">
    <p:spTree>
      <p:nvGrpSpPr>
        <p:cNvPr id="292" name="Shape 292"/>
        <p:cNvGrpSpPr/>
        <p:nvPr/>
      </p:nvGrpSpPr>
      <p:grpSpPr>
        <a:xfrm>
          <a:off x="0" y="0"/>
          <a:ext cx="0" cy="0"/>
          <a:chOff x="0" y="0"/>
          <a:chExt cx="0" cy="0"/>
        </a:xfrm>
      </p:grpSpPr>
      <p:sp>
        <p:nvSpPr>
          <p:cNvPr id="293" name="Google Shape;293;p47"/>
          <p:cNvSpPr/>
          <p:nvPr>
            <p:ph idx="2" type="pic"/>
          </p:nvPr>
        </p:nvSpPr>
        <p:spPr>
          <a:xfrm>
            <a:off x="0" y="0"/>
            <a:ext cx="9144000" cy="51435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Footer">
  <p:cSld name="Header+Footer">
    <p:spTree>
      <p:nvGrpSpPr>
        <p:cNvPr id="294" name="Shape 294"/>
        <p:cNvGrpSpPr/>
        <p:nvPr/>
      </p:nvGrpSpPr>
      <p:grpSpPr>
        <a:xfrm>
          <a:off x="0" y="0"/>
          <a:ext cx="0" cy="0"/>
          <a:chOff x="0" y="0"/>
          <a:chExt cx="0" cy="0"/>
        </a:xfrm>
      </p:grpSpPr>
      <p:sp>
        <p:nvSpPr>
          <p:cNvPr id="295" name="Google Shape;295;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6" name="Google Shape;296;p48"/>
          <p:cNvSpPr txBox="1"/>
          <p:nvPr>
            <p:ph idx="1" type="body"/>
          </p:nvPr>
        </p:nvSpPr>
        <p:spPr>
          <a:xfrm>
            <a:off x="626132" y="942172"/>
            <a:ext cx="4392300" cy="216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900"/>
              <a:buNone/>
              <a:defRPr b="0" i="0" sz="900">
                <a:latin typeface="Arial"/>
                <a:ea typeface="Arial"/>
                <a:cs typeface="Arial"/>
                <a:sym typeface="Arial"/>
              </a:defRPr>
            </a:lvl1pPr>
            <a:lvl2pPr indent="-342900" lvl="1" marL="914400" algn="l">
              <a:lnSpc>
                <a:spcPct val="90000"/>
              </a:lnSpc>
              <a:spcBef>
                <a:spcPts val="400"/>
              </a:spcBef>
              <a:spcAft>
                <a:spcPts val="0"/>
              </a:spcAft>
              <a:buClr>
                <a:schemeClr val="dk1"/>
              </a:buClr>
              <a:buSzPts val="1800"/>
              <a:buChar char="•"/>
              <a:defRPr b="0" i="0">
                <a:latin typeface="Arial"/>
                <a:ea typeface="Arial"/>
                <a:cs typeface="Arial"/>
                <a:sym typeface="Arial"/>
              </a:defRPr>
            </a:lvl2pPr>
            <a:lvl3pPr indent="-323850" lvl="2" marL="1371600" algn="l">
              <a:lnSpc>
                <a:spcPct val="90000"/>
              </a:lnSpc>
              <a:spcBef>
                <a:spcPts val="400"/>
              </a:spcBef>
              <a:spcAft>
                <a:spcPts val="0"/>
              </a:spcAft>
              <a:buClr>
                <a:schemeClr val="dk1"/>
              </a:buClr>
              <a:buSzPts val="1500"/>
              <a:buChar char="•"/>
              <a:defRPr b="0" i="0">
                <a:latin typeface="Arial"/>
                <a:ea typeface="Arial"/>
                <a:cs typeface="Arial"/>
                <a:sym typeface="Arial"/>
              </a:defRPr>
            </a:lvl3pPr>
            <a:lvl4pPr indent="-317500" lvl="3" marL="1828800" algn="l">
              <a:lnSpc>
                <a:spcPct val="90000"/>
              </a:lnSpc>
              <a:spcBef>
                <a:spcPts val="400"/>
              </a:spcBef>
              <a:spcAft>
                <a:spcPts val="0"/>
              </a:spcAft>
              <a:buClr>
                <a:schemeClr val="dk1"/>
              </a:buClr>
              <a:buSzPts val="1400"/>
              <a:buChar char="•"/>
              <a:defRPr b="0" i="0">
                <a:latin typeface="Arial"/>
                <a:ea typeface="Arial"/>
                <a:cs typeface="Arial"/>
                <a:sym typeface="Arial"/>
              </a:defRPr>
            </a:lvl4pPr>
            <a:lvl5pPr indent="-317500" lvl="4" marL="2286000" algn="l">
              <a:lnSpc>
                <a:spcPct val="90000"/>
              </a:lnSpc>
              <a:spcBef>
                <a:spcPts val="400"/>
              </a:spcBef>
              <a:spcAft>
                <a:spcPts val="0"/>
              </a:spcAft>
              <a:buClr>
                <a:schemeClr val="dk1"/>
              </a:buClr>
              <a:buSzPts val="1400"/>
              <a:buChar char="•"/>
              <a:defRPr b="0" i="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7" name="Google Shape;297;p48"/>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98" name="Google Shape;298;p48"/>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r>
              <a:rPr lang="en"/>
              <a:t>Slide </a:t>
            </a: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mp; Content">
  <p:cSld name="1_Title &amp; Content">
    <p:spTree>
      <p:nvGrpSpPr>
        <p:cNvPr id="299" name="Shape 299"/>
        <p:cNvGrpSpPr/>
        <p:nvPr/>
      </p:nvGrpSpPr>
      <p:grpSpPr>
        <a:xfrm>
          <a:off x="0" y="0"/>
          <a:ext cx="0" cy="0"/>
          <a:chOff x="0" y="0"/>
          <a:chExt cx="0" cy="0"/>
        </a:xfrm>
      </p:grpSpPr>
      <p:sp>
        <p:nvSpPr>
          <p:cNvPr id="300" name="Google Shape;300;p49"/>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1" name="Google Shape;301;p49"/>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2" name="Google Shape;302;p49"/>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303" name="Google Shape;303;p49">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9">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p:cSld name="1_Content">
    <p:spTree>
      <p:nvGrpSpPr>
        <p:cNvPr id="305" name="Shape 305"/>
        <p:cNvGrpSpPr/>
        <p:nvPr/>
      </p:nvGrpSpPr>
      <p:grpSpPr>
        <a:xfrm>
          <a:off x="0" y="0"/>
          <a:ext cx="0" cy="0"/>
          <a:chOff x="0" y="0"/>
          <a:chExt cx="0" cy="0"/>
        </a:xfrm>
      </p:grpSpPr>
      <p:sp>
        <p:nvSpPr>
          <p:cNvPr id="306" name="Google Shape;306;p50"/>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307" name="Google Shape;307;p50">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50">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Welcome Message">
  <p:cSld name="1_Welcome Message">
    <p:spTree>
      <p:nvGrpSpPr>
        <p:cNvPr id="309" name="Shape 309"/>
        <p:cNvGrpSpPr/>
        <p:nvPr/>
      </p:nvGrpSpPr>
      <p:grpSpPr>
        <a:xfrm>
          <a:off x="0" y="0"/>
          <a:ext cx="0" cy="0"/>
          <a:chOff x="0" y="0"/>
          <a:chExt cx="0" cy="0"/>
        </a:xfrm>
      </p:grpSpPr>
      <p:sp>
        <p:nvSpPr>
          <p:cNvPr id="310" name="Google Shape;310;p51"/>
          <p:cNvSpPr/>
          <p:nvPr>
            <p:ph idx="2" type="pic"/>
          </p:nvPr>
        </p:nvSpPr>
        <p:spPr>
          <a:xfrm>
            <a:off x="4090271" y="1588761"/>
            <a:ext cx="963600" cy="963600"/>
          </a:xfrm>
          <a:prstGeom prst="ellipse">
            <a:avLst/>
          </a:prstGeom>
          <a:noFill/>
          <a:ln cap="flat" cmpd="sng" w="9525">
            <a:solidFill>
              <a:schemeClr val="lt1"/>
            </a:solidFill>
            <a:prstDash val="solid"/>
            <a:round/>
            <a:headEnd len="sm" w="sm" type="none"/>
            <a:tailEnd len="sm" w="sm" type="none"/>
          </a:ln>
        </p:spPr>
      </p:sp>
      <p:sp>
        <p:nvSpPr>
          <p:cNvPr id="311" name="Google Shape;311;p51"/>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312" name="Google Shape;312;p51">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51">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ny History Page 1">
  <p:cSld name="1_Company History Page 1">
    <p:spTree>
      <p:nvGrpSpPr>
        <p:cNvPr id="314" name="Shape 314"/>
        <p:cNvGrpSpPr/>
        <p:nvPr/>
      </p:nvGrpSpPr>
      <p:grpSpPr>
        <a:xfrm>
          <a:off x="0" y="0"/>
          <a:ext cx="0" cy="0"/>
          <a:chOff x="0" y="0"/>
          <a:chExt cx="0" cy="0"/>
        </a:xfrm>
      </p:grpSpPr>
      <p:sp>
        <p:nvSpPr>
          <p:cNvPr id="315" name="Google Shape;315;p52"/>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6" name="Google Shape;316;p52"/>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7" name="Google Shape;317;p52"/>
          <p:cNvSpPr/>
          <p:nvPr>
            <p:ph idx="3" type="pic"/>
          </p:nvPr>
        </p:nvSpPr>
        <p:spPr>
          <a:xfrm>
            <a:off x="4189509" y="1590011"/>
            <a:ext cx="1035600" cy="1035600"/>
          </a:xfrm>
          <a:prstGeom prst="ellipse">
            <a:avLst/>
          </a:prstGeom>
          <a:noFill/>
          <a:ln cap="flat" cmpd="sng" w="9525">
            <a:solidFill>
              <a:schemeClr val="lt1"/>
            </a:solidFill>
            <a:prstDash val="solid"/>
            <a:round/>
            <a:headEnd len="sm" w="sm" type="none"/>
            <a:tailEnd len="sm" w="sm" type="none"/>
          </a:ln>
        </p:spPr>
      </p:sp>
      <p:sp>
        <p:nvSpPr>
          <p:cNvPr id="318" name="Google Shape;318;p52"/>
          <p:cNvSpPr/>
          <p:nvPr>
            <p:ph idx="4" type="pic"/>
          </p:nvPr>
        </p:nvSpPr>
        <p:spPr>
          <a:xfrm>
            <a:off x="1520359" y="3233602"/>
            <a:ext cx="1035600" cy="1035600"/>
          </a:xfrm>
          <a:prstGeom prst="ellipse">
            <a:avLst/>
          </a:prstGeom>
          <a:noFill/>
          <a:ln cap="flat" cmpd="sng" w="9525">
            <a:solidFill>
              <a:schemeClr val="lt1"/>
            </a:solidFill>
            <a:prstDash val="solid"/>
            <a:round/>
            <a:headEnd len="sm" w="sm" type="none"/>
            <a:tailEnd len="sm" w="sm" type="none"/>
          </a:ln>
        </p:spPr>
      </p:sp>
      <p:sp>
        <p:nvSpPr>
          <p:cNvPr id="319" name="Google Shape;319;p52"/>
          <p:cNvSpPr/>
          <p:nvPr>
            <p:ph idx="5" type="pic"/>
          </p:nvPr>
        </p:nvSpPr>
        <p:spPr>
          <a:xfrm>
            <a:off x="6907309" y="3233602"/>
            <a:ext cx="1035600" cy="1035600"/>
          </a:xfrm>
          <a:prstGeom prst="ellipse">
            <a:avLst/>
          </a:prstGeom>
          <a:noFill/>
          <a:ln cap="flat" cmpd="sng" w="9525">
            <a:solidFill>
              <a:schemeClr val="lt1"/>
            </a:solidFill>
            <a:prstDash val="solid"/>
            <a:round/>
            <a:headEnd len="sm" w="sm" type="none"/>
            <a:tailEnd len="sm" w="sm" type="none"/>
          </a:ln>
        </p:spPr>
      </p:sp>
      <p:sp>
        <p:nvSpPr>
          <p:cNvPr id="320" name="Google Shape;320;p52"/>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321" name="Google Shape;321;p52">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2">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ny History Page 2">
  <p:cSld name="1_Company History Page 2">
    <p:spTree>
      <p:nvGrpSpPr>
        <p:cNvPr id="323" name="Shape 323"/>
        <p:cNvGrpSpPr/>
        <p:nvPr/>
      </p:nvGrpSpPr>
      <p:grpSpPr>
        <a:xfrm>
          <a:off x="0" y="0"/>
          <a:ext cx="0" cy="0"/>
          <a:chOff x="0" y="0"/>
          <a:chExt cx="0" cy="0"/>
        </a:xfrm>
      </p:grpSpPr>
      <p:sp>
        <p:nvSpPr>
          <p:cNvPr id="324" name="Google Shape;324;p53"/>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5" name="Google Shape;325;p53"/>
          <p:cNvSpPr txBox="1"/>
          <p:nvPr>
            <p:ph idx="2"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6" name="Google Shape;326;p53"/>
          <p:cNvSpPr/>
          <p:nvPr>
            <p:ph idx="3" type="pic"/>
          </p:nvPr>
        </p:nvSpPr>
        <p:spPr>
          <a:xfrm>
            <a:off x="1520359" y="1590770"/>
            <a:ext cx="1035600" cy="1035600"/>
          </a:xfrm>
          <a:prstGeom prst="ellipse">
            <a:avLst/>
          </a:prstGeom>
          <a:noFill/>
          <a:ln cap="flat" cmpd="sng" w="9525">
            <a:solidFill>
              <a:schemeClr val="lt1"/>
            </a:solidFill>
            <a:prstDash val="solid"/>
            <a:round/>
            <a:headEnd len="sm" w="sm" type="none"/>
            <a:tailEnd len="sm" w="sm" type="none"/>
          </a:ln>
        </p:spPr>
      </p:sp>
      <p:sp>
        <p:nvSpPr>
          <p:cNvPr id="327" name="Google Shape;327;p53"/>
          <p:cNvSpPr/>
          <p:nvPr>
            <p:ph idx="4" type="pic"/>
          </p:nvPr>
        </p:nvSpPr>
        <p:spPr>
          <a:xfrm>
            <a:off x="6907309" y="1590770"/>
            <a:ext cx="1035600" cy="1035600"/>
          </a:xfrm>
          <a:prstGeom prst="ellipse">
            <a:avLst/>
          </a:prstGeom>
          <a:noFill/>
          <a:ln cap="flat" cmpd="sng" w="9525">
            <a:solidFill>
              <a:schemeClr val="lt1"/>
            </a:solidFill>
            <a:prstDash val="solid"/>
            <a:round/>
            <a:headEnd len="sm" w="sm" type="none"/>
            <a:tailEnd len="sm" w="sm" type="none"/>
          </a:ln>
        </p:spPr>
      </p:sp>
      <p:sp>
        <p:nvSpPr>
          <p:cNvPr id="328" name="Google Shape;328;p53"/>
          <p:cNvSpPr/>
          <p:nvPr>
            <p:ph idx="5" type="pic"/>
          </p:nvPr>
        </p:nvSpPr>
        <p:spPr>
          <a:xfrm>
            <a:off x="4211734" y="3233602"/>
            <a:ext cx="1035600" cy="1035600"/>
          </a:xfrm>
          <a:prstGeom prst="ellipse">
            <a:avLst/>
          </a:prstGeom>
          <a:noFill/>
          <a:ln cap="flat" cmpd="sng" w="9525">
            <a:solidFill>
              <a:schemeClr val="lt1"/>
            </a:solidFill>
            <a:prstDash val="solid"/>
            <a:round/>
            <a:headEnd len="sm" w="sm" type="none"/>
            <a:tailEnd len="sm" w="sm" type="none"/>
          </a:ln>
        </p:spPr>
      </p:sp>
      <p:sp>
        <p:nvSpPr>
          <p:cNvPr id="329" name="Google Shape;329;p53"/>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330" name="Google Shape;330;p53">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53">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eet Our Team Page">
  <p:cSld name="1_Meet Our Team Page">
    <p:spTree>
      <p:nvGrpSpPr>
        <p:cNvPr id="332" name="Shape 332"/>
        <p:cNvGrpSpPr/>
        <p:nvPr/>
      </p:nvGrpSpPr>
      <p:grpSpPr>
        <a:xfrm>
          <a:off x="0" y="0"/>
          <a:ext cx="0" cy="0"/>
          <a:chOff x="0" y="0"/>
          <a:chExt cx="0" cy="0"/>
        </a:xfrm>
      </p:grpSpPr>
      <p:sp>
        <p:nvSpPr>
          <p:cNvPr id="333" name="Google Shape;333;p54"/>
          <p:cNvSpPr/>
          <p:nvPr>
            <p:ph idx="2" type="pic"/>
          </p:nvPr>
        </p:nvSpPr>
        <p:spPr>
          <a:xfrm>
            <a:off x="836170" y="1491268"/>
            <a:ext cx="895200" cy="895200"/>
          </a:xfrm>
          <a:prstGeom prst="ellipse">
            <a:avLst/>
          </a:prstGeom>
          <a:noFill/>
          <a:ln cap="flat" cmpd="sng" w="9525">
            <a:solidFill>
              <a:schemeClr val="lt1"/>
            </a:solidFill>
            <a:prstDash val="solid"/>
            <a:round/>
            <a:headEnd len="sm" w="sm" type="none"/>
            <a:tailEnd len="sm" w="sm" type="none"/>
          </a:ln>
        </p:spPr>
      </p:sp>
      <p:sp>
        <p:nvSpPr>
          <p:cNvPr id="334" name="Google Shape;334;p54"/>
          <p:cNvSpPr/>
          <p:nvPr>
            <p:ph idx="3" type="pic"/>
          </p:nvPr>
        </p:nvSpPr>
        <p:spPr>
          <a:xfrm>
            <a:off x="2480030" y="1491268"/>
            <a:ext cx="895200" cy="895200"/>
          </a:xfrm>
          <a:prstGeom prst="ellipse">
            <a:avLst/>
          </a:prstGeom>
          <a:noFill/>
          <a:ln cap="flat" cmpd="sng" w="9525">
            <a:solidFill>
              <a:schemeClr val="lt1"/>
            </a:solidFill>
            <a:prstDash val="solid"/>
            <a:round/>
            <a:headEnd len="sm" w="sm" type="none"/>
            <a:tailEnd len="sm" w="sm" type="none"/>
          </a:ln>
        </p:spPr>
      </p:sp>
      <p:sp>
        <p:nvSpPr>
          <p:cNvPr id="335" name="Google Shape;335;p54"/>
          <p:cNvSpPr/>
          <p:nvPr>
            <p:ph idx="4" type="pic"/>
          </p:nvPr>
        </p:nvSpPr>
        <p:spPr>
          <a:xfrm>
            <a:off x="4123890" y="1491268"/>
            <a:ext cx="895200" cy="895200"/>
          </a:xfrm>
          <a:prstGeom prst="ellipse">
            <a:avLst/>
          </a:prstGeom>
          <a:noFill/>
          <a:ln cap="flat" cmpd="sng" w="9525">
            <a:solidFill>
              <a:schemeClr val="lt1"/>
            </a:solidFill>
            <a:prstDash val="solid"/>
            <a:round/>
            <a:headEnd len="sm" w="sm" type="none"/>
            <a:tailEnd len="sm" w="sm" type="none"/>
          </a:ln>
        </p:spPr>
      </p:sp>
      <p:sp>
        <p:nvSpPr>
          <p:cNvPr id="336" name="Google Shape;336;p54"/>
          <p:cNvSpPr/>
          <p:nvPr>
            <p:ph idx="5" type="pic"/>
          </p:nvPr>
        </p:nvSpPr>
        <p:spPr>
          <a:xfrm>
            <a:off x="5767750" y="1491268"/>
            <a:ext cx="895200" cy="895200"/>
          </a:xfrm>
          <a:prstGeom prst="ellipse">
            <a:avLst/>
          </a:prstGeom>
          <a:noFill/>
          <a:ln cap="flat" cmpd="sng" w="9525">
            <a:solidFill>
              <a:schemeClr val="lt1"/>
            </a:solidFill>
            <a:prstDash val="solid"/>
            <a:round/>
            <a:headEnd len="sm" w="sm" type="none"/>
            <a:tailEnd len="sm" w="sm" type="none"/>
          </a:ln>
        </p:spPr>
      </p:sp>
      <p:sp>
        <p:nvSpPr>
          <p:cNvPr id="337" name="Google Shape;337;p54"/>
          <p:cNvSpPr/>
          <p:nvPr>
            <p:ph idx="6" type="pic"/>
          </p:nvPr>
        </p:nvSpPr>
        <p:spPr>
          <a:xfrm>
            <a:off x="7411611" y="1491268"/>
            <a:ext cx="895200" cy="895200"/>
          </a:xfrm>
          <a:prstGeom prst="ellipse">
            <a:avLst/>
          </a:prstGeom>
          <a:noFill/>
          <a:ln cap="flat" cmpd="sng" w="9525">
            <a:solidFill>
              <a:schemeClr val="lt1"/>
            </a:solidFill>
            <a:prstDash val="solid"/>
            <a:round/>
            <a:headEnd len="sm" w="sm" type="none"/>
            <a:tailEnd len="sm" w="sm" type="none"/>
          </a:ln>
        </p:spPr>
      </p:sp>
      <p:sp>
        <p:nvSpPr>
          <p:cNvPr id="338" name="Google Shape;338;p54"/>
          <p:cNvSpPr/>
          <p:nvPr>
            <p:ph idx="7" type="pic"/>
          </p:nvPr>
        </p:nvSpPr>
        <p:spPr>
          <a:xfrm>
            <a:off x="836170" y="2990521"/>
            <a:ext cx="895200" cy="895200"/>
          </a:xfrm>
          <a:prstGeom prst="ellipse">
            <a:avLst/>
          </a:prstGeom>
          <a:noFill/>
          <a:ln cap="flat" cmpd="sng" w="9525">
            <a:solidFill>
              <a:schemeClr val="lt1"/>
            </a:solidFill>
            <a:prstDash val="solid"/>
            <a:round/>
            <a:headEnd len="sm" w="sm" type="none"/>
            <a:tailEnd len="sm" w="sm" type="none"/>
          </a:ln>
        </p:spPr>
      </p:sp>
      <p:sp>
        <p:nvSpPr>
          <p:cNvPr id="339" name="Google Shape;339;p54"/>
          <p:cNvSpPr/>
          <p:nvPr>
            <p:ph idx="8" type="pic"/>
          </p:nvPr>
        </p:nvSpPr>
        <p:spPr>
          <a:xfrm>
            <a:off x="2480030" y="2990521"/>
            <a:ext cx="895200" cy="895200"/>
          </a:xfrm>
          <a:prstGeom prst="ellipse">
            <a:avLst/>
          </a:prstGeom>
          <a:noFill/>
          <a:ln cap="flat" cmpd="sng" w="9525">
            <a:solidFill>
              <a:schemeClr val="lt1"/>
            </a:solidFill>
            <a:prstDash val="solid"/>
            <a:round/>
            <a:headEnd len="sm" w="sm" type="none"/>
            <a:tailEnd len="sm" w="sm" type="none"/>
          </a:ln>
        </p:spPr>
      </p:sp>
      <p:sp>
        <p:nvSpPr>
          <p:cNvPr id="340" name="Google Shape;340;p54"/>
          <p:cNvSpPr/>
          <p:nvPr>
            <p:ph idx="9" type="pic"/>
          </p:nvPr>
        </p:nvSpPr>
        <p:spPr>
          <a:xfrm>
            <a:off x="4123890" y="2990521"/>
            <a:ext cx="895200" cy="895200"/>
          </a:xfrm>
          <a:prstGeom prst="ellipse">
            <a:avLst/>
          </a:prstGeom>
          <a:noFill/>
          <a:ln cap="flat" cmpd="sng" w="9525">
            <a:solidFill>
              <a:schemeClr val="lt1"/>
            </a:solidFill>
            <a:prstDash val="solid"/>
            <a:round/>
            <a:headEnd len="sm" w="sm" type="none"/>
            <a:tailEnd len="sm" w="sm" type="none"/>
          </a:ln>
        </p:spPr>
      </p:sp>
      <p:sp>
        <p:nvSpPr>
          <p:cNvPr id="341" name="Google Shape;341;p54"/>
          <p:cNvSpPr/>
          <p:nvPr>
            <p:ph idx="13" type="pic"/>
          </p:nvPr>
        </p:nvSpPr>
        <p:spPr>
          <a:xfrm>
            <a:off x="5767750" y="2990521"/>
            <a:ext cx="895200" cy="895200"/>
          </a:xfrm>
          <a:prstGeom prst="ellipse">
            <a:avLst/>
          </a:prstGeom>
          <a:noFill/>
          <a:ln cap="flat" cmpd="sng" w="9525">
            <a:solidFill>
              <a:schemeClr val="lt1"/>
            </a:solidFill>
            <a:prstDash val="solid"/>
            <a:round/>
            <a:headEnd len="sm" w="sm" type="none"/>
            <a:tailEnd len="sm" w="sm" type="none"/>
          </a:ln>
        </p:spPr>
      </p:sp>
      <p:sp>
        <p:nvSpPr>
          <p:cNvPr id="342" name="Google Shape;342;p54"/>
          <p:cNvSpPr/>
          <p:nvPr>
            <p:ph idx="14" type="pic"/>
          </p:nvPr>
        </p:nvSpPr>
        <p:spPr>
          <a:xfrm>
            <a:off x="7411611" y="2990521"/>
            <a:ext cx="895200" cy="895200"/>
          </a:xfrm>
          <a:prstGeom prst="ellipse">
            <a:avLst/>
          </a:prstGeom>
          <a:noFill/>
          <a:ln cap="flat" cmpd="sng" w="9525">
            <a:solidFill>
              <a:schemeClr val="lt1"/>
            </a:solidFill>
            <a:prstDash val="solid"/>
            <a:round/>
            <a:headEnd len="sm" w="sm" type="none"/>
            <a:tailEnd len="sm" w="sm" type="none"/>
          </a:ln>
        </p:spPr>
      </p:sp>
      <p:sp>
        <p:nvSpPr>
          <p:cNvPr id="343" name="Google Shape;343;p54"/>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4" name="Google Shape;344;p54"/>
          <p:cNvSpPr txBox="1"/>
          <p:nvPr>
            <p:ph idx="15"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5" name="Google Shape;345;p54"/>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346" name="Google Shape;346;p54">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54">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ur Creative Force 1">
  <p:cSld name="1_Our Creative Force 1">
    <p:spTree>
      <p:nvGrpSpPr>
        <p:cNvPr id="348" name="Shape 348"/>
        <p:cNvGrpSpPr/>
        <p:nvPr/>
      </p:nvGrpSpPr>
      <p:grpSpPr>
        <a:xfrm>
          <a:off x="0" y="0"/>
          <a:ext cx="0" cy="0"/>
          <a:chOff x="0" y="0"/>
          <a:chExt cx="0" cy="0"/>
        </a:xfrm>
      </p:grpSpPr>
      <p:sp>
        <p:nvSpPr>
          <p:cNvPr id="349" name="Google Shape;349;p55"/>
          <p:cNvSpPr/>
          <p:nvPr>
            <p:ph idx="2" type="pic"/>
          </p:nvPr>
        </p:nvSpPr>
        <p:spPr>
          <a:xfrm>
            <a:off x="890059" y="1636183"/>
            <a:ext cx="1452000" cy="1563300"/>
          </a:xfrm>
          <a:prstGeom prst="rect">
            <a:avLst/>
          </a:prstGeom>
          <a:noFill/>
          <a:ln>
            <a:noFill/>
          </a:ln>
        </p:spPr>
      </p:sp>
      <p:sp>
        <p:nvSpPr>
          <p:cNvPr id="350" name="Google Shape;350;p55"/>
          <p:cNvSpPr txBox="1"/>
          <p:nvPr>
            <p:ph idx="1" type="body"/>
          </p:nvPr>
        </p:nvSpPr>
        <p:spPr>
          <a:xfrm>
            <a:off x="584202" y="575841"/>
            <a:ext cx="7953300" cy="383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200"/>
              <a:buNone/>
              <a:defRPr b="0" i="0" sz="2200" cap="none">
                <a:solidFill>
                  <a:schemeClr val="accen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1" name="Google Shape;351;p55"/>
          <p:cNvSpPr txBox="1"/>
          <p:nvPr>
            <p:ph idx="3" type="body"/>
          </p:nvPr>
        </p:nvSpPr>
        <p:spPr>
          <a:xfrm>
            <a:off x="593725" y="959101"/>
            <a:ext cx="7953300" cy="141300"/>
          </a:xfrm>
          <a:prstGeom prst="rect">
            <a:avLst/>
          </a:prstGeom>
          <a:noFill/>
          <a:ln>
            <a:noFill/>
          </a:ln>
        </p:spPr>
        <p:txBody>
          <a:bodyPr anchorCtr="0" anchor="t" bIns="0" lIns="0" spcFirstLastPara="1" rIns="0" wrap="square" tIns="0">
            <a:normAutofit/>
          </a:bodyPr>
          <a:lstStyle>
            <a:lvl1pPr indent="-228600" lvl="0" marL="457200" algn="l">
              <a:lnSpc>
                <a:spcPct val="133333"/>
              </a:lnSpc>
              <a:spcBef>
                <a:spcPts val="0"/>
              </a:spcBef>
              <a:spcAft>
                <a:spcPts val="0"/>
              </a:spcAft>
              <a:buClr>
                <a:schemeClr val="accent4"/>
              </a:buClr>
              <a:buSzPts val="900"/>
              <a:buNone/>
              <a:defRPr b="0" i="0" sz="900" cap="none">
                <a:solidFill>
                  <a:schemeClr val="accent4"/>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2" name="Google Shape;352;p55"/>
          <p:cNvSpPr/>
          <p:nvPr>
            <p:ph idx="4" type="pic"/>
          </p:nvPr>
        </p:nvSpPr>
        <p:spPr>
          <a:xfrm>
            <a:off x="2853973" y="1636183"/>
            <a:ext cx="1452000" cy="1563300"/>
          </a:xfrm>
          <a:prstGeom prst="rect">
            <a:avLst/>
          </a:prstGeom>
          <a:noFill/>
          <a:ln>
            <a:noFill/>
          </a:ln>
        </p:spPr>
      </p:sp>
      <p:sp>
        <p:nvSpPr>
          <p:cNvPr id="353" name="Google Shape;353;p55"/>
          <p:cNvSpPr/>
          <p:nvPr>
            <p:ph idx="5" type="pic"/>
          </p:nvPr>
        </p:nvSpPr>
        <p:spPr>
          <a:xfrm>
            <a:off x="4817888" y="1636183"/>
            <a:ext cx="1452000" cy="1563300"/>
          </a:xfrm>
          <a:prstGeom prst="rect">
            <a:avLst/>
          </a:prstGeom>
          <a:noFill/>
          <a:ln>
            <a:noFill/>
          </a:ln>
        </p:spPr>
      </p:sp>
      <p:sp>
        <p:nvSpPr>
          <p:cNvPr id="354" name="Google Shape;354;p55"/>
          <p:cNvSpPr/>
          <p:nvPr>
            <p:ph idx="6" type="pic"/>
          </p:nvPr>
        </p:nvSpPr>
        <p:spPr>
          <a:xfrm>
            <a:off x="6792065" y="1636183"/>
            <a:ext cx="1452000" cy="1563300"/>
          </a:xfrm>
          <a:prstGeom prst="rect">
            <a:avLst/>
          </a:prstGeom>
          <a:noFill/>
          <a:ln>
            <a:noFill/>
          </a:ln>
        </p:spPr>
      </p:sp>
      <p:sp>
        <p:nvSpPr>
          <p:cNvPr id="355" name="Google Shape;355;p55"/>
          <p:cNvSpPr txBox="1"/>
          <p:nvPr/>
        </p:nvSpPr>
        <p:spPr>
          <a:xfrm>
            <a:off x="7939423" y="4793294"/>
            <a:ext cx="207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91969B"/>
              </a:buClr>
              <a:buSzPts val="800"/>
              <a:buFont typeface="Arial"/>
              <a:buNone/>
            </a:pPr>
            <a:fld id="{00000000-1234-1234-1234-123412341234}" type="slidenum">
              <a:rPr b="0" i="0" lang="en" sz="800" u="none" cap="none" strike="noStrike">
                <a:solidFill>
                  <a:srgbClr val="91969B"/>
                </a:solidFill>
                <a:latin typeface="Arial"/>
                <a:ea typeface="Arial"/>
                <a:cs typeface="Arial"/>
                <a:sym typeface="Arial"/>
              </a:rPr>
              <a:t>‹#›</a:t>
            </a:fld>
            <a:endParaRPr b="0" i="0" sz="800" u="none" cap="none" strike="noStrike">
              <a:solidFill>
                <a:srgbClr val="91969B"/>
              </a:solidFill>
              <a:latin typeface="Arial"/>
              <a:ea typeface="Arial"/>
              <a:cs typeface="Arial"/>
              <a:sym typeface="Arial"/>
            </a:endParaRPr>
          </a:p>
        </p:txBody>
      </p:sp>
      <p:sp>
        <p:nvSpPr>
          <p:cNvPr id="356" name="Google Shape;356;p55">
            <a:hlinkClick action="ppaction://hlinkshowjump?jump=nextslide"/>
          </p:cNvPr>
          <p:cNvSpPr/>
          <p:nvPr/>
        </p:nvSpPr>
        <p:spPr>
          <a:xfrm>
            <a:off x="8407429" y="4784244"/>
            <a:ext cx="141259" cy="141258"/>
          </a:xfrm>
          <a:custGeom>
            <a:rect b="b" l="l" r="r" t="t"/>
            <a:pathLst>
              <a:path extrusionOk="0" h="2350" w="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55">
            <a:hlinkClick action="ppaction://hlinkshowjump?jump=previousslide"/>
          </p:cNvPr>
          <p:cNvSpPr/>
          <p:nvPr/>
        </p:nvSpPr>
        <p:spPr>
          <a:xfrm>
            <a:off x="8244098" y="4784244"/>
            <a:ext cx="141259" cy="141258"/>
          </a:xfrm>
          <a:custGeom>
            <a:rect b="b" l="l" r="r" t="t"/>
            <a:pathLst>
              <a:path extrusionOk="0" h="2350" w="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2025">
          <p15:clr>
            <a:srgbClr val="FBAE40"/>
          </p15:clr>
        </p15:guide>
        <p15:guide id="2" pos="4038">
          <p15:clr>
            <a:srgbClr val="FBAE40"/>
          </p15:clr>
        </p15:guide>
        <p15:guide id="3" pos="281">
          <p15:clr>
            <a:srgbClr val="FBAE40"/>
          </p15:clr>
        </p15:guide>
        <p15:guide id="4" orient="horz" pos="229">
          <p15:clr>
            <a:srgbClr val="FBAE40"/>
          </p15:clr>
        </p15:guide>
        <p15:guide id="5" orient="horz" pos="7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29" Type="http://schemas.openxmlformats.org/officeDocument/2006/relationships/slideLayout" Target="../slideLayouts/slideLayout44.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1" Type="http://schemas.openxmlformats.org/officeDocument/2006/relationships/slideLayout" Target="../slideLayouts/slideLayout46.xml"/><Relationship Id="rId30" Type="http://schemas.openxmlformats.org/officeDocument/2006/relationships/slideLayout" Target="../slideLayouts/slideLayout45.xml"/><Relationship Id="rId11" Type="http://schemas.openxmlformats.org/officeDocument/2006/relationships/slideLayout" Target="../slideLayouts/slideLayout26.xml"/><Relationship Id="rId33" Type="http://schemas.openxmlformats.org/officeDocument/2006/relationships/slideLayout" Target="../slideLayouts/slideLayout48.xml"/><Relationship Id="rId10" Type="http://schemas.openxmlformats.org/officeDocument/2006/relationships/slideLayout" Target="../slideLayouts/slideLayout25.xml"/><Relationship Id="rId32" Type="http://schemas.openxmlformats.org/officeDocument/2006/relationships/slideLayout" Target="../slideLayouts/slideLayout47.xml"/><Relationship Id="rId13" Type="http://schemas.openxmlformats.org/officeDocument/2006/relationships/slideLayout" Target="../slideLayouts/slideLayout28.xml"/><Relationship Id="rId35" Type="http://schemas.openxmlformats.org/officeDocument/2006/relationships/slideLayout" Target="../slideLayouts/slideLayout50.xml"/><Relationship Id="rId12" Type="http://schemas.openxmlformats.org/officeDocument/2006/relationships/slideLayout" Target="../slideLayouts/slideLayout27.xml"/><Relationship Id="rId34" Type="http://schemas.openxmlformats.org/officeDocument/2006/relationships/slideLayout" Target="../slideLayouts/slideLayout49.xml"/><Relationship Id="rId15" Type="http://schemas.openxmlformats.org/officeDocument/2006/relationships/slideLayout" Target="../slideLayouts/slideLayout30.xml"/><Relationship Id="rId37" Type="http://schemas.openxmlformats.org/officeDocument/2006/relationships/slideLayout" Target="../slideLayouts/slideLayout52.xml"/><Relationship Id="rId14" Type="http://schemas.openxmlformats.org/officeDocument/2006/relationships/slideLayout" Target="../slideLayouts/slideLayout29.xml"/><Relationship Id="rId36" Type="http://schemas.openxmlformats.org/officeDocument/2006/relationships/slideLayout" Target="../slideLayouts/slideLayout51.xml"/><Relationship Id="rId17" Type="http://schemas.openxmlformats.org/officeDocument/2006/relationships/slideLayout" Target="../slideLayouts/slideLayout32.xml"/><Relationship Id="rId39" Type="http://schemas.openxmlformats.org/officeDocument/2006/relationships/theme" Target="../theme/theme1.xml"/><Relationship Id="rId16" Type="http://schemas.openxmlformats.org/officeDocument/2006/relationships/slideLayout" Target="../slideLayouts/slideLayout31.xml"/><Relationship Id="rId38" Type="http://schemas.openxmlformats.org/officeDocument/2006/relationships/slideLayout" Target="../slideLayouts/slideLayout53.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alpha val="10980"/>
          </a:schemeClr>
        </a:solidFill>
      </p:bgPr>
    </p:bg>
    <p:spTree>
      <p:nvGrpSpPr>
        <p:cNvPr id="87" name="Shape 87"/>
        <p:cNvGrpSpPr/>
        <p:nvPr/>
      </p:nvGrpSpPr>
      <p:grpSpPr>
        <a:xfrm>
          <a:off x="0" y="0"/>
          <a:ext cx="0" cy="0"/>
          <a:chOff x="0" y="0"/>
          <a:chExt cx="0" cy="0"/>
        </a:xfrm>
      </p:grpSpPr>
      <p:sp>
        <p:nvSpPr>
          <p:cNvPr id="88" name="Google Shape;88;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9" name="Google Shape;89;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16.png"/><Relationship Id="rId7"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48.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3.jp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jp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42.png"/><Relationship Id="rId5" Type="http://schemas.openxmlformats.org/officeDocument/2006/relationships/image" Target="../media/image46.jpg"/><Relationship Id="rId6" Type="http://schemas.openxmlformats.org/officeDocument/2006/relationships/image" Target="../media/image40.png"/><Relationship Id="rId7" Type="http://schemas.openxmlformats.org/officeDocument/2006/relationships/image" Target="../media/image45.jpg"/><Relationship Id="rId8"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48.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48.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next generational 911 real time alerts for vehicle collision detection into 911 center with live camera video feed on screen" id="362" name="Google Shape;362;p56"/>
          <p:cNvPicPr preferRelativeResize="0"/>
          <p:nvPr/>
        </p:nvPicPr>
        <p:blipFill rotWithShape="1">
          <a:blip r:embed="rId3">
            <a:alphaModFix/>
          </a:blip>
          <a:srcRect b="6518" l="19073" r="11917" t="22241"/>
          <a:stretch/>
        </p:blipFill>
        <p:spPr>
          <a:xfrm>
            <a:off x="0" y="0"/>
            <a:ext cx="9144000" cy="5143500"/>
          </a:xfrm>
          <a:prstGeom prst="rect">
            <a:avLst/>
          </a:prstGeom>
          <a:noFill/>
          <a:ln>
            <a:noFill/>
          </a:ln>
        </p:spPr>
      </p:pic>
      <p:sp>
        <p:nvSpPr>
          <p:cNvPr id="363" name="Google Shape;363;p56"/>
          <p:cNvSpPr/>
          <p:nvPr/>
        </p:nvSpPr>
        <p:spPr>
          <a:xfrm>
            <a:off x="0" y="0"/>
            <a:ext cx="9144000" cy="5143500"/>
          </a:xfrm>
          <a:prstGeom prst="rect">
            <a:avLst/>
          </a:prstGeom>
          <a:solidFill>
            <a:srgbClr val="666666">
              <a:alpha val="226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56"/>
          <p:cNvSpPr txBox="1"/>
          <p:nvPr/>
        </p:nvSpPr>
        <p:spPr>
          <a:xfrm>
            <a:off x="1799100" y="1864788"/>
            <a:ext cx="5545800" cy="141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solidFill>
                  <a:srgbClr val="FFFFFF"/>
                </a:solidFill>
              </a:rPr>
              <a:t>Real-Time Alerts for 911 and First Responders</a:t>
            </a:r>
            <a:endParaRPr b="1" sz="3200">
              <a:solidFill>
                <a:srgbClr val="FFFFFF"/>
              </a:solidFill>
            </a:endParaRPr>
          </a:p>
        </p:txBody>
      </p:sp>
      <p:sp>
        <p:nvSpPr>
          <p:cNvPr id="365" name="Google Shape;365;p56"/>
          <p:cNvSpPr txBox="1"/>
          <p:nvPr/>
        </p:nvSpPr>
        <p:spPr>
          <a:xfrm>
            <a:off x="2314500" y="2982208"/>
            <a:ext cx="4515000" cy="10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Presented By: Darryl Keeton, Founder and </a:t>
            </a:r>
            <a:r>
              <a:rPr lang="en" sz="2400">
                <a:solidFill>
                  <a:srgbClr val="FFFFFF"/>
                </a:solidFill>
              </a:rPr>
              <a:t>President</a:t>
            </a:r>
            <a:r>
              <a:rPr lang="en" sz="2400">
                <a:solidFill>
                  <a:srgbClr val="FFFFFF"/>
                </a:solidFill>
              </a:rPr>
              <a:t> of</a:t>
            </a:r>
            <a:endParaRPr sz="2400">
              <a:solidFill>
                <a:srgbClr val="FFFFFF"/>
              </a:solidFill>
            </a:endParaRPr>
          </a:p>
        </p:txBody>
      </p:sp>
      <p:pic>
        <p:nvPicPr>
          <p:cNvPr id="366" name="Google Shape;366;p56" title="Sensagrate Logo ALL WHITE.png"/>
          <p:cNvPicPr preferRelativeResize="0"/>
          <p:nvPr/>
        </p:nvPicPr>
        <p:blipFill>
          <a:blip r:embed="rId4">
            <a:alphaModFix/>
          </a:blip>
          <a:stretch>
            <a:fillRect/>
          </a:stretch>
        </p:blipFill>
        <p:spPr>
          <a:xfrm>
            <a:off x="3487363" y="3949799"/>
            <a:ext cx="2169265" cy="596450"/>
          </a:xfrm>
          <a:prstGeom prst="rect">
            <a:avLst/>
          </a:prstGeom>
          <a:noFill/>
          <a:ln>
            <a:noFill/>
          </a:ln>
        </p:spPr>
      </p:pic>
      <p:sp>
        <p:nvSpPr>
          <p:cNvPr id="367" name="Google Shape;367;p56"/>
          <p:cNvSpPr txBox="1"/>
          <p:nvPr/>
        </p:nvSpPr>
        <p:spPr>
          <a:xfrm>
            <a:off x="0" y="279300"/>
            <a:ext cx="9053700" cy="24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IEEE Real Time Communications Conference</a:t>
            </a:r>
            <a:endParaRPr b="1" sz="24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grpSp>
        <p:nvGrpSpPr>
          <p:cNvPr id="450" name="Google Shape;450;p65"/>
          <p:cNvGrpSpPr/>
          <p:nvPr/>
        </p:nvGrpSpPr>
        <p:grpSpPr>
          <a:xfrm>
            <a:off x="2427774" y="295165"/>
            <a:ext cx="6408782" cy="4136662"/>
            <a:chOff x="975000" y="372525"/>
            <a:chExt cx="6647425" cy="4290698"/>
          </a:xfrm>
        </p:grpSpPr>
        <p:pic>
          <p:nvPicPr>
            <p:cNvPr id="451" name="Google Shape;451;p65"/>
            <p:cNvPicPr preferRelativeResize="0"/>
            <p:nvPr/>
          </p:nvPicPr>
          <p:blipFill>
            <a:blip r:embed="rId3">
              <a:alphaModFix/>
            </a:blip>
            <a:stretch>
              <a:fillRect/>
            </a:stretch>
          </p:blipFill>
          <p:spPr>
            <a:xfrm>
              <a:off x="975000" y="372525"/>
              <a:ext cx="2129458" cy="4290698"/>
            </a:xfrm>
            <a:prstGeom prst="rect">
              <a:avLst/>
            </a:prstGeom>
            <a:noFill/>
            <a:ln>
              <a:noFill/>
            </a:ln>
          </p:spPr>
        </p:pic>
        <p:pic>
          <p:nvPicPr>
            <p:cNvPr id="452" name="Google Shape;452;p65"/>
            <p:cNvPicPr preferRelativeResize="0"/>
            <p:nvPr/>
          </p:nvPicPr>
          <p:blipFill>
            <a:blip r:embed="rId4">
              <a:alphaModFix/>
            </a:blip>
            <a:stretch>
              <a:fillRect/>
            </a:stretch>
          </p:blipFill>
          <p:spPr>
            <a:xfrm>
              <a:off x="3239597" y="372525"/>
              <a:ext cx="2114996" cy="4290694"/>
            </a:xfrm>
            <a:prstGeom prst="rect">
              <a:avLst/>
            </a:prstGeom>
            <a:noFill/>
            <a:ln>
              <a:noFill/>
            </a:ln>
          </p:spPr>
        </p:pic>
        <p:pic>
          <p:nvPicPr>
            <p:cNvPr id="453" name="Google Shape;453;p65"/>
            <p:cNvPicPr preferRelativeResize="0"/>
            <p:nvPr/>
          </p:nvPicPr>
          <p:blipFill>
            <a:blip r:embed="rId5">
              <a:alphaModFix/>
            </a:blip>
            <a:stretch>
              <a:fillRect/>
            </a:stretch>
          </p:blipFill>
          <p:spPr>
            <a:xfrm>
              <a:off x="5489734" y="372525"/>
              <a:ext cx="2132691" cy="4290696"/>
            </a:xfrm>
            <a:prstGeom prst="rect">
              <a:avLst/>
            </a:prstGeom>
            <a:noFill/>
            <a:ln>
              <a:noFill/>
            </a:ln>
          </p:spPr>
        </p:pic>
      </p:grpSp>
      <p:sp>
        <p:nvSpPr>
          <p:cNvPr id="454" name="Google Shape;454;p6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5" name="Google Shape;455;p65"/>
          <p:cNvSpPr txBox="1"/>
          <p:nvPr/>
        </p:nvSpPr>
        <p:spPr>
          <a:xfrm>
            <a:off x="0" y="4743300"/>
            <a:ext cx="37944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https://rapidsos.com/case-study/uber/</a:t>
            </a:r>
            <a:endParaRPr sz="800">
              <a:solidFill>
                <a:schemeClr val="dk1"/>
              </a:solidFill>
            </a:endParaRPr>
          </a:p>
        </p:txBody>
      </p:sp>
      <p:pic>
        <p:nvPicPr>
          <p:cNvPr id="456" name="Google Shape;456;p65" title="SensagrateBlue.png"/>
          <p:cNvPicPr preferRelativeResize="0"/>
          <p:nvPr/>
        </p:nvPicPr>
        <p:blipFill>
          <a:blip r:embed="rId6">
            <a:alphaModFix/>
          </a:blip>
          <a:stretch>
            <a:fillRect/>
          </a:stretch>
        </p:blipFill>
        <p:spPr>
          <a:xfrm>
            <a:off x="3856238" y="4663233"/>
            <a:ext cx="1431528" cy="393600"/>
          </a:xfrm>
          <a:prstGeom prst="rect">
            <a:avLst/>
          </a:prstGeom>
          <a:noFill/>
          <a:ln>
            <a:noFill/>
          </a:ln>
        </p:spPr>
      </p:pic>
      <p:pic>
        <p:nvPicPr>
          <p:cNvPr id="457" name="Google Shape;457;p65"/>
          <p:cNvPicPr preferRelativeResize="0"/>
          <p:nvPr/>
        </p:nvPicPr>
        <p:blipFill rotWithShape="1">
          <a:blip r:embed="rId7">
            <a:alphaModFix/>
          </a:blip>
          <a:srcRect b="12298" l="0" r="0" t="8355"/>
          <a:stretch/>
        </p:blipFill>
        <p:spPr>
          <a:xfrm>
            <a:off x="0" y="0"/>
            <a:ext cx="2088223" cy="11043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66"/>
          <p:cNvPicPr preferRelativeResize="0"/>
          <p:nvPr/>
        </p:nvPicPr>
        <p:blipFill rotWithShape="1">
          <a:blip r:embed="rId3">
            <a:alphaModFix/>
          </a:blip>
          <a:srcRect b="10530" l="0" r="0" t="0"/>
          <a:stretch/>
        </p:blipFill>
        <p:spPr>
          <a:xfrm>
            <a:off x="0" y="-556774"/>
            <a:ext cx="9144003" cy="5700276"/>
          </a:xfrm>
          <a:prstGeom prst="rect">
            <a:avLst/>
          </a:prstGeom>
          <a:noFill/>
          <a:ln>
            <a:noFill/>
          </a:ln>
        </p:spPr>
      </p:pic>
      <p:sp>
        <p:nvSpPr>
          <p:cNvPr id="463" name="Google Shape;46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464" name="Google Shape;464;p66"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465" name="Google Shape;465;p66"/>
          <p:cNvSpPr txBox="1"/>
          <p:nvPr/>
        </p:nvSpPr>
        <p:spPr>
          <a:xfrm>
            <a:off x="0" y="4743300"/>
            <a:ext cx="351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https://www.syracuse.com/crime/2022/07/report-shotspotter-wastes-officers-time-provides-little-help-in-court-targets-overpoliced-communities.html</a:t>
            </a:r>
            <a:endParaRPr sz="800">
              <a:solidFill>
                <a:schemeClr val="lt1"/>
              </a:solidFill>
            </a:endParaRPr>
          </a:p>
        </p:txBody>
      </p:sp>
      <p:pic>
        <p:nvPicPr>
          <p:cNvPr id="466" name="Google Shape;466;p66"/>
          <p:cNvPicPr preferRelativeResize="0"/>
          <p:nvPr/>
        </p:nvPicPr>
        <p:blipFill>
          <a:blip r:embed="rId5">
            <a:alphaModFix/>
          </a:blip>
          <a:stretch>
            <a:fillRect/>
          </a:stretch>
        </p:blipFill>
        <p:spPr>
          <a:xfrm>
            <a:off x="5446050" y="1"/>
            <a:ext cx="3575101" cy="90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470" name="Shape 470"/>
        <p:cNvGrpSpPr/>
        <p:nvPr/>
      </p:nvGrpSpPr>
      <p:grpSpPr>
        <a:xfrm>
          <a:off x="0" y="0"/>
          <a:ext cx="0" cy="0"/>
          <a:chOff x="0" y="0"/>
          <a:chExt cx="0" cy="0"/>
        </a:xfrm>
      </p:grpSpPr>
      <p:sp>
        <p:nvSpPr>
          <p:cNvPr id="471" name="Google Shape;471;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472" name="Google Shape;472;p67"/>
          <p:cNvPicPr preferRelativeResize="0"/>
          <p:nvPr/>
        </p:nvPicPr>
        <p:blipFill rotWithShape="1">
          <a:blip r:embed="rId3">
            <a:alphaModFix/>
          </a:blip>
          <a:srcRect b="0" l="0" r="0" t="0"/>
          <a:stretch/>
        </p:blipFill>
        <p:spPr>
          <a:xfrm>
            <a:off x="597475" y="0"/>
            <a:ext cx="7949051" cy="5143499"/>
          </a:xfrm>
          <a:prstGeom prst="rect">
            <a:avLst/>
          </a:prstGeom>
          <a:noFill/>
          <a:ln>
            <a:noFill/>
          </a:ln>
        </p:spPr>
      </p:pic>
      <p:pic>
        <p:nvPicPr>
          <p:cNvPr id="473" name="Google Shape;473;p67" title="SensagrateBlue.png"/>
          <p:cNvPicPr preferRelativeResize="0"/>
          <p:nvPr/>
        </p:nvPicPr>
        <p:blipFill>
          <a:blip r:embed="rId4">
            <a:alphaModFix/>
          </a:blip>
          <a:stretch>
            <a:fillRect/>
          </a:stretch>
        </p:blipFill>
        <p:spPr>
          <a:xfrm>
            <a:off x="3856238" y="4663233"/>
            <a:ext cx="1431528" cy="393600"/>
          </a:xfrm>
          <a:prstGeom prst="rect">
            <a:avLst/>
          </a:prstGeom>
          <a:noFill/>
          <a:ln>
            <a:noFill/>
          </a:ln>
        </p:spPr>
      </p:pic>
      <p:sp>
        <p:nvSpPr>
          <p:cNvPr id="474" name="Google Shape;474;p67"/>
          <p:cNvSpPr txBox="1"/>
          <p:nvPr/>
        </p:nvSpPr>
        <p:spPr>
          <a:xfrm>
            <a:off x="0" y="4743300"/>
            <a:ext cx="286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https://www.sealevel.com/2024/09/13/what-is-ng911/</a:t>
            </a:r>
            <a:endParaRPr sz="8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68" title="Screenshot (1486).png"/>
          <p:cNvPicPr preferRelativeResize="0"/>
          <p:nvPr/>
        </p:nvPicPr>
        <p:blipFill rotWithShape="1">
          <a:blip r:embed="rId3">
            <a:alphaModFix/>
          </a:blip>
          <a:srcRect b="-8" l="4786" r="6253" t="11474"/>
          <a:stretch/>
        </p:blipFill>
        <p:spPr>
          <a:xfrm>
            <a:off x="-50250" y="0"/>
            <a:ext cx="9244502" cy="5174399"/>
          </a:xfrm>
          <a:prstGeom prst="rect">
            <a:avLst/>
          </a:prstGeom>
          <a:noFill/>
          <a:ln>
            <a:noFill/>
          </a:ln>
        </p:spPr>
      </p:pic>
      <p:sp>
        <p:nvSpPr>
          <p:cNvPr id="480" name="Google Shape;480;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481" name="Google Shape;481;p68"/>
          <p:cNvSpPr txBox="1"/>
          <p:nvPr>
            <p:ph idx="4294967295" type="title"/>
          </p:nvPr>
        </p:nvSpPr>
        <p:spPr>
          <a:xfrm>
            <a:off x="0" y="193253"/>
            <a:ext cx="9021300" cy="48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First Responder Drone Dispatcher with AI</a:t>
            </a:r>
            <a:endParaRPr b="1">
              <a:solidFill>
                <a:schemeClr val="lt1"/>
              </a:solidFill>
            </a:endParaRPr>
          </a:p>
        </p:txBody>
      </p:sp>
      <p:pic>
        <p:nvPicPr>
          <p:cNvPr id="482" name="Google Shape;482;p68"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483" name="Google Shape;483;p68"/>
          <p:cNvSpPr txBox="1"/>
          <p:nvPr/>
        </p:nvSpPr>
        <p:spPr>
          <a:xfrm>
            <a:off x="0" y="4743300"/>
            <a:ext cx="3446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rPr>
              <a:t>https://devpost.com/software/first-responder-drone-dispatcher</a:t>
            </a:r>
            <a:endParaRPr sz="8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next generational 911 real time alerts for vehicle collision detection into 911 center with live camera video feed on screen" id="488" name="Google Shape;488;p69"/>
          <p:cNvPicPr preferRelativeResize="0"/>
          <p:nvPr/>
        </p:nvPicPr>
        <p:blipFill rotWithShape="1">
          <a:blip r:embed="rId3">
            <a:alphaModFix/>
          </a:blip>
          <a:srcRect b="5213" l="2683" r="6042" t="0"/>
          <a:stretch/>
        </p:blipFill>
        <p:spPr>
          <a:xfrm>
            <a:off x="0" y="0"/>
            <a:ext cx="9144000" cy="5174400"/>
          </a:xfrm>
          <a:prstGeom prst="rect">
            <a:avLst/>
          </a:prstGeom>
          <a:noFill/>
          <a:ln>
            <a:noFill/>
          </a:ln>
        </p:spPr>
      </p:pic>
      <p:sp>
        <p:nvSpPr>
          <p:cNvPr id="489" name="Google Shape;489;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490" name="Google Shape;490;p69"/>
          <p:cNvSpPr txBox="1"/>
          <p:nvPr>
            <p:ph idx="4294967295" type="title"/>
          </p:nvPr>
        </p:nvSpPr>
        <p:spPr>
          <a:xfrm>
            <a:off x="0" y="266426"/>
            <a:ext cx="9144000" cy="448200"/>
          </a:xfrm>
          <a:prstGeom prst="rect">
            <a:avLst/>
          </a:prstGeom>
          <a:solidFill>
            <a:schemeClr val="dk1"/>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REAL-TIME COLLISION DETECTION</a:t>
            </a:r>
            <a:endParaRPr b="1">
              <a:solidFill>
                <a:schemeClr val="lt1"/>
              </a:solidFill>
            </a:endParaRPr>
          </a:p>
        </p:txBody>
      </p:sp>
      <p:pic>
        <p:nvPicPr>
          <p:cNvPr id="491" name="Google Shape;491;p69"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492" name="Google Shape;492;p69"/>
          <p:cNvSpPr txBox="1"/>
          <p:nvPr/>
        </p:nvSpPr>
        <p:spPr>
          <a:xfrm>
            <a:off x="0" y="4743300"/>
            <a:ext cx="3446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rPr>
              <a:t>Google. (2025). Gemini (2.0 Flash) [Image generated in response to real-time collision detection in 911 center]. https://gemini.google.com/</a:t>
            </a:r>
            <a:endParaRPr sz="8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70"/>
          <p:cNvPicPr preferRelativeResize="0"/>
          <p:nvPr/>
        </p:nvPicPr>
        <p:blipFill rotWithShape="1">
          <a:blip r:embed="rId3">
            <a:alphaModFix/>
          </a:blip>
          <a:srcRect b="15955" l="5678" r="-9" t="5018"/>
          <a:stretch/>
        </p:blipFill>
        <p:spPr>
          <a:xfrm flipH="1">
            <a:off x="0" y="0"/>
            <a:ext cx="9204500" cy="5143500"/>
          </a:xfrm>
          <a:prstGeom prst="rect">
            <a:avLst/>
          </a:prstGeom>
          <a:noFill/>
          <a:ln>
            <a:noFill/>
          </a:ln>
        </p:spPr>
      </p:pic>
      <p:sp>
        <p:nvSpPr>
          <p:cNvPr id="498" name="Google Shape;498;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499" name="Google Shape;499;p70"/>
          <p:cNvSpPr txBox="1"/>
          <p:nvPr>
            <p:ph idx="4294967295" type="title"/>
          </p:nvPr>
        </p:nvSpPr>
        <p:spPr>
          <a:xfrm>
            <a:off x="431775" y="270600"/>
            <a:ext cx="69168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EMERGENCY VEHICLE PREEMPTION</a:t>
            </a:r>
            <a:endParaRPr b="1"/>
          </a:p>
        </p:txBody>
      </p:sp>
      <p:pic>
        <p:nvPicPr>
          <p:cNvPr id="500" name="Google Shape;500;p70"/>
          <p:cNvPicPr preferRelativeResize="0"/>
          <p:nvPr/>
        </p:nvPicPr>
        <p:blipFill rotWithShape="1">
          <a:blip r:embed="rId4">
            <a:alphaModFix/>
          </a:blip>
          <a:srcRect b="3042" l="30466" r="10006" t="3042"/>
          <a:stretch/>
        </p:blipFill>
        <p:spPr>
          <a:xfrm>
            <a:off x="7504781" y="0"/>
            <a:ext cx="1699725" cy="1787700"/>
          </a:xfrm>
          <a:prstGeom prst="rect">
            <a:avLst/>
          </a:prstGeom>
          <a:noFill/>
          <a:ln>
            <a:noFill/>
          </a:ln>
        </p:spPr>
      </p:pic>
      <p:pic>
        <p:nvPicPr>
          <p:cNvPr id="501" name="Google Shape;501;p70" title="Sensagrate Logo ALL WHITE.png"/>
          <p:cNvPicPr preferRelativeResize="0"/>
          <p:nvPr/>
        </p:nvPicPr>
        <p:blipFill>
          <a:blip r:embed="rId5">
            <a:alphaModFix/>
          </a:blip>
          <a:stretch>
            <a:fillRect/>
          </a:stretch>
        </p:blipFill>
        <p:spPr>
          <a:xfrm>
            <a:off x="3856258" y="4663225"/>
            <a:ext cx="1431499" cy="393600"/>
          </a:xfrm>
          <a:prstGeom prst="rect">
            <a:avLst/>
          </a:prstGeom>
          <a:noFill/>
          <a:ln>
            <a:noFill/>
          </a:ln>
        </p:spPr>
      </p:pic>
      <p:sp>
        <p:nvSpPr>
          <p:cNvPr id="502" name="Google Shape;502;p70"/>
          <p:cNvSpPr txBox="1"/>
          <p:nvPr/>
        </p:nvSpPr>
        <p:spPr>
          <a:xfrm>
            <a:off x="0" y="4743300"/>
            <a:ext cx="3446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rPr>
              <a:t>Google. (2025). Gemini (2.0 Flash) [Image generated in response to real-time collision detection in 911 center]. https://gemini.google.com/</a:t>
            </a:r>
            <a:endParaRPr sz="8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grpSp>
        <p:nvGrpSpPr>
          <p:cNvPr id="508" name="Google Shape;508;p71"/>
          <p:cNvGrpSpPr/>
          <p:nvPr/>
        </p:nvGrpSpPr>
        <p:grpSpPr>
          <a:xfrm>
            <a:off x="1966854" y="-1029159"/>
            <a:ext cx="9585108" cy="6973220"/>
            <a:chOff x="4583151" y="290024"/>
            <a:chExt cx="9475195" cy="6893259"/>
          </a:xfrm>
        </p:grpSpPr>
        <p:pic>
          <p:nvPicPr>
            <p:cNvPr id="509" name="Google Shape;509;p71"/>
            <p:cNvPicPr preferRelativeResize="0"/>
            <p:nvPr/>
          </p:nvPicPr>
          <p:blipFill rotWithShape="1">
            <a:blip r:embed="rId3">
              <a:alphaModFix/>
            </a:blip>
            <a:srcRect b="0" l="0" r="0" t="0"/>
            <a:stretch/>
          </p:blipFill>
          <p:spPr>
            <a:xfrm>
              <a:off x="4583151" y="290024"/>
              <a:ext cx="9475195" cy="6893259"/>
            </a:xfrm>
            <a:prstGeom prst="rect">
              <a:avLst/>
            </a:prstGeom>
            <a:noFill/>
            <a:ln>
              <a:noFill/>
            </a:ln>
          </p:spPr>
        </p:pic>
        <p:pic>
          <p:nvPicPr>
            <p:cNvPr id="510" name="Google Shape;510;p71" title="Screenshot (1170).png"/>
            <p:cNvPicPr preferRelativeResize="0"/>
            <p:nvPr/>
          </p:nvPicPr>
          <p:blipFill rotWithShape="1">
            <a:blip r:embed="rId4">
              <a:alphaModFix/>
            </a:blip>
            <a:srcRect b="23173" l="22101" r="22284" t="14228"/>
            <a:stretch/>
          </p:blipFill>
          <p:spPr>
            <a:xfrm>
              <a:off x="6693575" y="1867873"/>
              <a:ext cx="5593675" cy="3541552"/>
            </a:xfrm>
            <a:prstGeom prst="rect">
              <a:avLst/>
            </a:prstGeom>
            <a:noFill/>
            <a:ln>
              <a:noFill/>
            </a:ln>
          </p:spPr>
        </p:pic>
      </p:grpSp>
      <p:sp>
        <p:nvSpPr>
          <p:cNvPr id="511" name="Google Shape;511;p71"/>
          <p:cNvSpPr/>
          <p:nvPr/>
        </p:nvSpPr>
        <p:spPr>
          <a:xfrm>
            <a:off x="470990" y="4935751"/>
            <a:ext cx="4650900" cy="207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Proprietary and Confidential Information @ 202</a:t>
            </a:r>
            <a:r>
              <a:rPr lang="en" sz="900"/>
              <a:t>5</a:t>
            </a:r>
            <a:r>
              <a:rPr b="0" i="0" lang="en" sz="900" u="none" cap="none" strike="noStrike">
                <a:solidFill>
                  <a:srgbClr val="000000"/>
                </a:solidFill>
                <a:latin typeface="Arial"/>
                <a:ea typeface="Arial"/>
                <a:cs typeface="Arial"/>
                <a:sym typeface="Arial"/>
              </a:rPr>
              <a:t> Sensagrate, INC. All rights reserved.</a:t>
            </a:r>
            <a:endParaRPr b="0" i="0" sz="1100" u="none" cap="none" strike="noStrike">
              <a:solidFill>
                <a:srgbClr val="000000"/>
              </a:solidFill>
              <a:latin typeface="Arial"/>
              <a:ea typeface="Arial"/>
              <a:cs typeface="Arial"/>
              <a:sym typeface="Arial"/>
            </a:endParaRPr>
          </a:p>
        </p:txBody>
      </p:sp>
      <p:sp>
        <p:nvSpPr>
          <p:cNvPr id="512" name="Google Shape;512;p71"/>
          <p:cNvSpPr txBox="1"/>
          <p:nvPr>
            <p:ph idx="1" type="body"/>
          </p:nvPr>
        </p:nvSpPr>
        <p:spPr>
          <a:xfrm rot="-5400000">
            <a:off x="-1217103" y="2979697"/>
            <a:ext cx="2905200" cy="471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1100"/>
              <a:buNone/>
            </a:pPr>
            <a:r>
              <a:rPr lang="en"/>
              <a:t>SOLUTION</a:t>
            </a:r>
            <a:endParaRPr/>
          </a:p>
        </p:txBody>
      </p:sp>
      <p:sp>
        <p:nvSpPr>
          <p:cNvPr id="513" name="Google Shape;513;p71"/>
          <p:cNvSpPr txBox="1"/>
          <p:nvPr>
            <p:ph type="title"/>
          </p:nvPr>
        </p:nvSpPr>
        <p:spPr>
          <a:xfrm>
            <a:off x="470987" y="329149"/>
            <a:ext cx="3453300" cy="443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2400"/>
              <a:buFont typeface="Arial"/>
              <a:buNone/>
            </a:pPr>
            <a:r>
              <a:rPr lang="en" sz="2400"/>
              <a:t>THE SOLUTION</a:t>
            </a:r>
            <a:endParaRPr/>
          </a:p>
        </p:txBody>
      </p:sp>
      <p:sp>
        <p:nvSpPr>
          <p:cNvPr id="514" name="Google Shape;514;p71"/>
          <p:cNvSpPr txBox="1"/>
          <p:nvPr/>
        </p:nvSpPr>
        <p:spPr>
          <a:xfrm>
            <a:off x="856750" y="829406"/>
            <a:ext cx="26817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Arial"/>
                <a:ea typeface="Arial"/>
                <a:cs typeface="Arial"/>
                <a:sym typeface="Arial"/>
              </a:rPr>
              <a:t>“Proactively Advancing Safer and Smarter Roads.”</a:t>
            </a:r>
            <a:endParaRPr b="0" i="0" sz="1100" u="none" cap="none" strike="noStrike">
              <a:solidFill>
                <a:srgbClr val="000000"/>
              </a:solidFill>
              <a:latin typeface="Arial"/>
              <a:ea typeface="Arial"/>
              <a:cs typeface="Arial"/>
              <a:sym typeface="Arial"/>
            </a:endParaRPr>
          </a:p>
        </p:txBody>
      </p:sp>
      <p:sp>
        <p:nvSpPr>
          <p:cNvPr id="515" name="Google Shape;515;p71"/>
          <p:cNvSpPr txBox="1"/>
          <p:nvPr/>
        </p:nvSpPr>
        <p:spPr>
          <a:xfrm>
            <a:off x="714206" y="1453172"/>
            <a:ext cx="2967000" cy="2008800"/>
          </a:xfrm>
          <a:prstGeom prst="rect">
            <a:avLst/>
          </a:prstGeom>
          <a:noFill/>
          <a:ln>
            <a:noFill/>
          </a:ln>
        </p:spPr>
        <p:txBody>
          <a:bodyPr anchorCtr="0" anchor="t" bIns="34275" lIns="68575" spcFirstLastPara="1" rIns="68575" wrap="square" tIns="34275">
            <a:spAutoFit/>
          </a:bodyPr>
          <a:lstStyle/>
          <a:p>
            <a:pPr indent="0" lvl="0" marL="0" marR="0" rtl="0" algn="just">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SensaVision is a state-of-the-art computer vision AI data and analytics platform developed to improve transportation and urban planning to save lives</a:t>
            </a:r>
            <a:r>
              <a:rPr lang="en" sz="1800"/>
              <a:t>.</a:t>
            </a:r>
            <a:endParaRPr b="0" i="0" sz="1800" u="none" cap="none" strike="noStrike">
              <a:solidFill>
                <a:srgbClr val="000000"/>
              </a:solidFill>
              <a:latin typeface="Arial"/>
              <a:ea typeface="Arial"/>
              <a:cs typeface="Arial"/>
              <a:sym typeface="Arial"/>
            </a:endParaRPr>
          </a:p>
        </p:txBody>
      </p:sp>
      <p:sp>
        <p:nvSpPr>
          <p:cNvPr id="516" name="Google Shape;516;p71"/>
          <p:cNvSpPr txBox="1"/>
          <p:nvPr>
            <p:ph idx="2" type="body"/>
          </p:nvPr>
        </p:nvSpPr>
        <p:spPr>
          <a:xfrm>
            <a:off x="470987" y="79781"/>
            <a:ext cx="3453300" cy="192300"/>
          </a:xfrm>
          <a:prstGeom prst="rect">
            <a:avLst/>
          </a:prstGeom>
          <a:noFill/>
          <a:ln>
            <a:noFill/>
          </a:ln>
        </p:spPr>
        <p:txBody>
          <a:bodyPr anchorCtr="0" anchor="t" bIns="34275" lIns="68575" spcFirstLastPara="1" rIns="68575" wrap="square" tIns="34275">
            <a:noAutofit/>
          </a:bodyPr>
          <a:lstStyle/>
          <a:p>
            <a:pPr indent="0" lvl="0" marL="0" rtl="0" algn="ctr">
              <a:lnSpc>
                <a:spcPct val="70000"/>
              </a:lnSpc>
              <a:spcBef>
                <a:spcPts val="800"/>
              </a:spcBef>
              <a:spcAft>
                <a:spcPts val="0"/>
              </a:spcAft>
              <a:buSzPts val="700"/>
              <a:buNone/>
            </a:pPr>
            <a:r>
              <a:rPr lang="en" sz="1100"/>
              <a:t>SENSAVISION</a:t>
            </a:r>
            <a:endParaRPr sz="1100"/>
          </a:p>
        </p:txBody>
      </p:sp>
      <p:pic>
        <p:nvPicPr>
          <p:cNvPr id="517" name="Google Shape;517;p71" title="Screenshot (1209).png"/>
          <p:cNvPicPr preferRelativeResize="0"/>
          <p:nvPr/>
        </p:nvPicPr>
        <p:blipFill rotWithShape="1">
          <a:blip r:embed="rId5">
            <a:alphaModFix/>
          </a:blip>
          <a:srcRect b="4786" l="0" r="0" t="5414"/>
          <a:stretch/>
        </p:blipFill>
        <p:spPr>
          <a:xfrm>
            <a:off x="6453188" y="1254131"/>
            <a:ext cx="3079742" cy="16615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72"/>
          <p:cNvPicPr preferRelativeResize="0"/>
          <p:nvPr/>
        </p:nvPicPr>
        <p:blipFill rotWithShape="1">
          <a:blip r:embed="rId3">
            <a:alphaModFix/>
          </a:blip>
          <a:srcRect b="0" l="0" r="0" t="0"/>
          <a:stretch/>
        </p:blipFill>
        <p:spPr>
          <a:xfrm>
            <a:off x="2133319" y="-438750"/>
            <a:ext cx="8966298" cy="6508355"/>
          </a:xfrm>
          <a:prstGeom prst="rect">
            <a:avLst/>
          </a:prstGeom>
          <a:noFill/>
          <a:ln>
            <a:noFill/>
          </a:ln>
        </p:spPr>
      </p:pic>
      <p:sp>
        <p:nvSpPr>
          <p:cNvPr id="524" name="Google Shape;524;p72"/>
          <p:cNvSpPr txBox="1"/>
          <p:nvPr/>
        </p:nvSpPr>
        <p:spPr>
          <a:xfrm>
            <a:off x="470926" y="255350"/>
            <a:ext cx="8673000" cy="4797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rgbClr val="000000"/>
              </a:buClr>
              <a:buSzPts val="2400"/>
              <a:buFont typeface="Arial"/>
              <a:buNone/>
            </a:pPr>
            <a:r>
              <a:rPr b="1" i="0" lang="en" sz="2400" u="none" cap="none" strike="noStrike">
                <a:solidFill>
                  <a:srgbClr val="18191B"/>
                </a:solidFill>
                <a:latin typeface="Arial"/>
                <a:ea typeface="Arial"/>
                <a:cs typeface="Arial"/>
                <a:sym typeface="Arial"/>
              </a:rPr>
              <a:t>SMART INTERSECTIONS</a:t>
            </a:r>
            <a:endParaRPr b="0" i="0" sz="1100" u="none" cap="none" strike="noStrike">
              <a:solidFill>
                <a:srgbClr val="18191B"/>
              </a:solidFill>
              <a:latin typeface="Arial"/>
              <a:ea typeface="Arial"/>
              <a:cs typeface="Arial"/>
              <a:sym typeface="Arial"/>
            </a:endParaRPr>
          </a:p>
        </p:txBody>
      </p:sp>
      <p:sp>
        <p:nvSpPr>
          <p:cNvPr id="525" name="Google Shape;525;p72"/>
          <p:cNvSpPr txBox="1"/>
          <p:nvPr/>
        </p:nvSpPr>
        <p:spPr>
          <a:xfrm>
            <a:off x="470926" y="4324"/>
            <a:ext cx="8673000" cy="228000"/>
          </a:xfrm>
          <a:prstGeom prst="rect">
            <a:avLst/>
          </a:prstGeom>
          <a:noFill/>
          <a:ln>
            <a:noFill/>
          </a:ln>
        </p:spPr>
        <p:txBody>
          <a:bodyPr anchorCtr="0" anchor="ctr" bIns="34275" lIns="68575" spcFirstLastPara="1" rIns="68575" wrap="square" tIns="34275">
            <a:noAutofit/>
          </a:bodyPr>
          <a:lstStyle/>
          <a:p>
            <a:pPr indent="0" lvl="0" marL="0" marR="0" rtl="0" algn="ctr">
              <a:lnSpc>
                <a:spcPct val="70000"/>
              </a:lnSpc>
              <a:spcBef>
                <a:spcPts val="800"/>
              </a:spcBef>
              <a:spcAft>
                <a:spcPts val="0"/>
              </a:spcAft>
              <a:buClr>
                <a:srgbClr val="000000"/>
              </a:buClr>
              <a:buSzPts val="1100"/>
              <a:buFont typeface="Arial"/>
              <a:buNone/>
            </a:pPr>
            <a:r>
              <a:rPr b="1" i="0" lang="en" sz="1100" u="none" cap="none" strike="noStrike">
                <a:solidFill>
                  <a:schemeClr val="accent3"/>
                </a:solidFill>
                <a:latin typeface="Arial"/>
                <a:ea typeface="Arial"/>
                <a:cs typeface="Arial"/>
                <a:sym typeface="Arial"/>
              </a:rPr>
              <a:t>CASE STUDY</a:t>
            </a:r>
            <a:endParaRPr b="1" i="0" sz="1100" u="none" cap="none" strike="noStrike">
              <a:solidFill>
                <a:srgbClr val="A5A5A5"/>
              </a:solidFill>
              <a:latin typeface="Arial"/>
              <a:ea typeface="Arial"/>
              <a:cs typeface="Arial"/>
              <a:sym typeface="Arial"/>
            </a:endParaRPr>
          </a:p>
        </p:txBody>
      </p:sp>
      <p:sp>
        <p:nvSpPr>
          <p:cNvPr id="526" name="Google Shape;526;p72"/>
          <p:cNvSpPr txBox="1"/>
          <p:nvPr>
            <p:ph idx="1" type="body"/>
          </p:nvPr>
        </p:nvSpPr>
        <p:spPr>
          <a:xfrm rot="-5400000">
            <a:off x="-1217103" y="2979697"/>
            <a:ext cx="2905200" cy="471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1100"/>
              <a:buNone/>
            </a:pPr>
            <a:r>
              <a:rPr lang="en"/>
              <a:t>SMART INTERSECTIONS</a:t>
            </a:r>
            <a:endParaRPr/>
          </a:p>
        </p:txBody>
      </p:sp>
      <p:pic>
        <p:nvPicPr>
          <p:cNvPr id="527" name="Google Shape;527;p72"/>
          <p:cNvPicPr preferRelativeResize="0"/>
          <p:nvPr/>
        </p:nvPicPr>
        <p:blipFill rotWithShape="1">
          <a:blip r:embed="rId4">
            <a:alphaModFix/>
          </a:blip>
          <a:srcRect b="0" l="0" r="0" t="0"/>
          <a:stretch/>
        </p:blipFill>
        <p:spPr>
          <a:xfrm>
            <a:off x="7883513" y="4702508"/>
            <a:ext cx="1104138" cy="303476"/>
          </a:xfrm>
          <a:prstGeom prst="rect">
            <a:avLst/>
          </a:prstGeom>
          <a:noFill/>
          <a:ln>
            <a:noFill/>
          </a:ln>
        </p:spPr>
      </p:pic>
      <p:graphicFrame>
        <p:nvGraphicFramePr>
          <p:cNvPr id="528" name="Google Shape;528;p72"/>
          <p:cNvGraphicFramePr/>
          <p:nvPr/>
        </p:nvGraphicFramePr>
        <p:xfrm>
          <a:off x="528153" y="774099"/>
          <a:ext cx="3000000" cy="3000000"/>
        </p:xfrm>
        <a:graphic>
          <a:graphicData uri="http://schemas.openxmlformats.org/drawingml/2006/table">
            <a:tbl>
              <a:tblPr bandRow="1" firstRow="1">
                <a:noFill/>
                <a:tableStyleId>{73E8BCA5-4219-47F7-91FF-B36E901C9C61}</a:tableStyleId>
              </a:tblPr>
              <a:tblGrid>
                <a:gridCol w="3292425"/>
              </a:tblGrid>
              <a:tr h="474575">
                <a:tc>
                  <a:txBody>
                    <a:bodyPr/>
                    <a:lstStyle/>
                    <a:p>
                      <a:pPr indent="0" lvl="0" marL="0" marR="0" rtl="0" algn="ctr">
                        <a:lnSpc>
                          <a:spcPct val="100000"/>
                        </a:lnSpc>
                        <a:spcBef>
                          <a:spcPts val="0"/>
                        </a:spcBef>
                        <a:spcAft>
                          <a:spcPts val="0"/>
                        </a:spcAft>
                        <a:buClr>
                          <a:srgbClr val="000000"/>
                        </a:buClr>
                        <a:buSzPts val="1700"/>
                        <a:buFont typeface="Arial"/>
                        <a:buNone/>
                      </a:pPr>
                      <a:r>
                        <a:rPr lang="en" sz="1700" u="none" cap="none" strike="noStrike"/>
                        <a:t>SensaVision Use Cases</a:t>
                      </a:r>
                      <a:endParaRPr sz="1700" u="none" cap="none" strike="noStrike"/>
                    </a:p>
                  </a:txBody>
                  <a:tcPr marT="34300" marB="34300" marR="68600" marL="68600" anchor="ctr">
                    <a:lnL cap="flat" cmpd="sng" w="21425">
                      <a:solidFill>
                        <a:srgbClr val="0432FF"/>
                      </a:solidFill>
                      <a:prstDash val="solid"/>
                      <a:round/>
                      <a:headEnd len="sm" w="sm" type="none"/>
                      <a:tailEnd len="sm" w="sm" type="none"/>
                    </a:lnL>
                    <a:lnR cap="flat" cmpd="sng" w="21425">
                      <a:solidFill>
                        <a:srgbClr val="0432FF"/>
                      </a:solidFill>
                      <a:prstDash val="solid"/>
                      <a:round/>
                      <a:headEnd len="sm" w="sm" type="none"/>
                      <a:tailEnd len="sm" w="sm" type="none"/>
                    </a:lnR>
                    <a:lnT cap="flat" cmpd="sng" w="21425">
                      <a:solidFill>
                        <a:srgbClr val="0432FF"/>
                      </a:solidFill>
                      <a:prstDash val="solid"/>
                      <a:round/>
                      <a:headEnd len="sm" w="sm" type="none"/>
                      <a:tailEnd len="sm" w="sm" type="none"/>
                    </a:lnT>
                    <a:lnB cap="flat" cmpd="sng" w="14300">
                      <a:solidFill>
                        <a:srgbClr val="0000FF"/>
                      </a:solidFill>
                      <a:prstDash val="solid"/>
                      <a:round/>
                      <a:headEnd len="sm" w="sm" type="none"/>
                      <a:tailEnd len="sm" w="sm" type="none"/>
                    </a:lnB>
                    <a:solidFill>
                      <a:srgbClr val="0432FF"/>
                    </a:solidFill>
                  </a:tcPr>
                </a:tc>
              </a:tr>
              <a:tr h="2580725">
                <a:tc>
                  <a:txBody>
                    <a:bodyPr/>
                    <a:lstStyle/>
                    <a:p>
                      <a:pPr indent="-254000" lvl="0" marL="342900" marR="0" rtl="0" algn="l">
                        <a:lnSpc>
                          <a:spcPct val="115000"/>
                        </a:lnSpc>
                        <a:spcBef>
                          <a:spcPts val="0"/>
                        </a:spcBef>
                        <a:spcAft>
                          <a:spcPts val="0"/>
                        </a:spcAft>
                        <a:buClr>
                          <a:srgbClr val="000000"/>
                        </a:buClr>
                        <a:buSzPts val="1400"/>
                        <a:buFont typeface="Arial"/>
                        <a:buChar char="●"/>
                      </a:pPr>
                      <a:r>
                        <a:rPr lang="en" sz="1400" u="none" cap="none" strike="noStrike"/>
                        <a:t>Vulnerable Road Users Detection and Tracking</a:t>
                      </a:r>
                      <a:endParaRPr sz="1400" u="none" cap="none" strike="noStrike"/>
                    </a:p>
                    <a:p>
                      <a:pPr indent="-254000" lvl="0" marL="342900" marR="0" rtl="0" algn="l">
                        <a:lnSpc>
                          <a:spcPct val="115000"/>
                        </a:lnSpc>
                        <a:spcBef>
                          <a:spcPts val="400"/>
                        </a:spcBef>
                        <a:spcAft>
                          <a:spcPts val="0"/>
                        </a:spcAft>
                        <a:buClr>
                          <a:schemeClr val="dk1"/>
                        </a:buClr>
                        <a:buSzPts val="1400"/>
                        <a:buFont typeface="Arial"/>
                        <a:buChar char="●"/>
                      </a:pPr>
                      <a:r>
                        <a:rPr lang="en" sz="1400" u="none" cap="none" strike="noStrike">
                          <a:solidFill>
                            <a:schemeClr val="dk1"/>
                          </a:solidFill>
                        </a:rPr>
                        <a:t>Real-time Collision Detection </a:t>
                      </a:r>
                      <a:endParaRPr sz="1400" u="none" cap="none" strike="noStrike"/>
                    </a:p>
                    <a:p>
                      <a:pPr indent="-254000" lvl="0" marL="342900" marR="0" rtl="0" algn="l">
                        <a:lnSpc>
                          <a:spcPct val="115000"/>
                        </a:lnSpc>
                        <a:spcBef>
                          <a:spcPts val="400"/>
                        </a:spcBef>
                        <a:spcAft>
                          <a:spcPts val="0"/>
                        </a:spcAft>
                        <a:buClr>
                          <a:srgbClr val="000000"/>
                        </a:buClr>
                        <a:buSzPts val="1400"/>
                        <a:buFont typeface="Arial"/>
                        <a:buChar char="●"/>
                      </a:pPr>
                      <a:r>
                        <a:rPr lang="en" sz="1400" u="none" cap="none" strike="noStrike"/>
                        <a:t>Near-Miss Collision Analysis</a:t>
                      </a:r>
                      <a:endParaRPr sz="1400" u="none" cap="none" strike="noStrike"/>
                    </a:p>
                    <a:p>
                      <a:pPr indent="-254000" lvl="0" marL="342900" marR="0" rtl="0" algn="l">
                        <a:lnSpc>
                          <a:spcPct val="115000"/>
                        </a:lnSpc>
                        <a:spcBef>
                          <a:spcPts val="400"/>
                        </a:spcBef>
                        <a:spcAft>
                          <a:spcPts val="0"/>
                        </a:spcAft>
                        <a:buClr>
                          <a:schemeClr val="dk1"/>
                        </a:buClr>
                        <a:buSzPts val="1400"/>
                        <a:buFont typeface="Arial"/>
                        <a:buChar char="●"/>
                      </a:pPr>
                      <a:r>
                        <a:rPr lang="en" sz="1400" u="none" cap="none" strike="noStrike">
                          <a:solidFill>
                            <a:schemeClr val="dk1"/>
                          </a:solidFill>
                        </a:rPr>
                        <a:t>Automated 911 Crash Detection</a:t>
                      </a:r>
                      <a:endParaRPr sz="1400" u="none" cap="none" strike="noStrike">
                        <a:solidFill>
                          <a:schemeClr val="dk1"/>
                        </a:solidFill>
                      </a:endParaRPr>
                    </a:p>
                    <a:p>
                      <a:pPr indent="-254000" lvl="0" marL="342900" marR="0" rtl="0" algn="l">
                        <a:lnSpc>
                          <a:spcPct val="115000"/>
                        </a:lnSpc>
                        <a:spcBef>
                          <a:spcPts val="400"/>
                        </a:spcBef>
                        <a:spcAft>
                          <a:spcPts val="0"/>
                        </a:spcAft>
                        <a:buClr>
                          <a:schemeClr val="dk1"/>
                        </a:buClr>
                        <a:buSzPts val="1400"/>
                        <a:buFont typeface="Arial"/>
                        <a:buChar char="●"/>
                      </a:pPr>
                      <a:r>
                        <a:rPr lang="en" sz="1400" u="none" cap="none" strike="noStrike">
                          <a:solidFill>
                            <a:schemeClr val="dk1"/>
                          </a:solidFill>
                        </a:rPr>
                        <a:t>Signal Phase Analysis </a:t>
                      </a:r>
                      <a:endParaRPr sz="1400" u="none" cap="none" strike="noStrike"/>
                    </a:p>
                    <a:p>
                      <a:pPr indent="-254000" lvl="0" marL="342900" marR="0" rtl="0" algn="l">
                        <a:lnSpc>
                          <a:spcPct val="115000"/>
                        </a:lnSpc>
                        <a:spcBef>
                          <a:spcPts val="400"/>
                        </a:spcBef>
                        <a:spcAft>
                          <a:spcPts val="0"/>
                        </a:spcAft>
                        <a:buClr>
                          <a:srgbClr val="000000"/>
                        </a:buClr>
                        <a:buSzPts val="1400"/>
                        <a:buFont typeface="Arial"/>
                        <a:buChar char="●"/>
                      </a:pPr>
                      <a:r>
                        <a:rPr lang="en" sz="1400"/>
                        <a:t>License Plate Recognition and Car Make and Model Detection</a:t>
                      </a:r>
                      <a:endParaRPr sz="1400"/>
                    </a:p>
                    <a:p>
                      <a:pPr indent="-254000" lvl="0" marL="342900" marR="0" rtl="0" algn="l">
                        <a:lnSpc>
                          <a:spcPct val="115000"/>
                        </a:lnSpc>
                        <a:spcBef>
                          <a:spcPts val="400"/>
                        </a:spcBef>
                        <a:spcAft>
                          <a:spcPts val="0"/>
                        </a:spcAft>
                        <a:buClr>
                          <a:srgbClr val="000000"/>
                        </a:buClr>
                        <a:buSzPts val="1400"/>
                        <a:buFont typeface="Arial"/>
                        <a:buChar char="●"/>
                      </a:pPr>
                      <a:r>
                        <a:rPr lang="en" sz="1400" u="none" cap="none" strike="noStrike"/>
                        <a:t>Infrastructure-to-Vehicle Communication Readiness</a:t>
                      </a:r>
                      <a:endParaRPr sz="1400" u="none" cap="none" strike="noStrike"/>
                    </a:p>
                    <a:p>
                      <a:pPr indent="-254000" lvl="0" marL="342900" marR="0" rtl="0" algn="l">
                        <a:lnSpc>
                          <a:spcPct val="115000"/>
                        </a:lnSpc>
                        <a:spcBef>
                          <a:spcPts val="400"/>
                        </a:spcBef>
                        <a:spcAft>
                          <a:spcPts val="0"/>
                        </a:spcAft>
                        <a:buClr>
                          <a:schemeClr val="dk1"/>
                        </a:buClr>
                        <a:buSzPts val="1400"/>
                        <a:buFont typeface="Arial"/>
                        <a:buChar char="●"/>
                      </a:pPr>
                      <a:r>
                        <a:rPr lang="en" sz="1400" u="none" cap="none" strike="noStrike">
                          <a:solidFill>
                            <a:schemeClr val="dk1"/>
                          </a:solidFill>
                        </a:rPr>
                        <a:t>Emergency Vehicle Traffic Signal Preemption</a:t>
                      </a:r>
                      <a:endParaRPr sz="1400" u="none" cap="none" strike="noStrike"/>
                    </a:p>
                  </a:txBody>
                  <a:tcPr marT="34300" marB="34300" marR="68600" marL="68600">
                    <a:lnL cap="flat" cmpd="sng" w="14300">
                      <a:solidFill>
                        <a:srgbClr val="0000FF"/>
                      </a:solidFill>
                      <a:prstDash val="solid"/>
                      <a:round/>
                      <a:headEnd len="sm" w="sm" type="none"/>
                      <a:tailEnd len="sm" w="sm" type="none"/>
                    </a:lnL>
                    <a:lnR cap="flat" cmpd="sng" w="14300">
                      <a:solidFill>
                        <a:srgbClr val="0000FF"/>
                      </a:solidFill>
                      <a:prstDash val="solid"/>
                      <a:round/>
                      <a:headEnd len="sm" w="sm" type="none"/>
                      <a:tailEnd len="sm" w="sm" type="none"/>
                    </a:lnR>
                    <a:lnT cap="flat" cmpd="sng" w="14300">
                      <a:solidFill>
                        <a:srgbClr val="0000FF"/>
                      </a:solidFill>
                      <a:prstDash val="solid"/>
                      <a:round/>
                      <a:headEnd len="sm" w="sm" type="none"/>
                      <a:tailEnd len="sm" w="sm" type="none"/>
                    </a:lnT>
                    <a:lnB cap="flat" cmpd="sng" w="14300">
                      <a:solidFill>
                        <a:srgbClr val="0000FF"/>
                      </a:solidFill>
                      <a:prstDash val="solid"/>
                      <a:round/>
                      <a:headEnd len="sm" w="sm" type="none"/>
                      <a:tailEnd len="sm" w="sm" type="none"/>
                    </a:lnB>
                    <a:solidFill>
                      <a:srgbClr val="FFFFFF"/>
                    </a:solidFill>
                  </a:tcPr>
                </a:tc>
              </a:tr>
            </a:tbl>
          </a:graphicData>
        </a:graphic>
      </p:graphicFrame>
      <p:sp>
        <p:nvSpPr>
          <p:cNvPr id="529" name="Google Shape;529;p72"/>
          <p:cNvSpPr/>
          <p:nvPr/>
        </p:nvSpPr>
        <p:spPr>
          <a:xfrm>
            <a:off x="470980" y="4935750"/>
            <a:ext cx="5055900" cy="207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Proprietary and Confidential Information @ 2024 to 2025 Sensagrate, INC. All rights reserved.</a:t>
            </a:r>
            <a:endParaRPr b="0" i="0" sz="1100" u="none" cap="none" strike="noStrike">
              <a:solidFill>
                <a:srgbClr val="000000"/>
              </a:solidFill>
              <a:latin typeface="Arial"/>
              <a:ea typeface="Arial"/>
              <a:cs typeface="Arial"/>
              <a:sym typeface="Arial"/>
            </a:endParaRPr>
          </a:p>
        </p:txBody>
      </p:sp>
      <p:pic>
        <p:nvPicPr>
          <p:cNvPr id="530" name="Google Shape;530;p72" title="Screenshot (1135).png"/>
          <p:cNvPicPr preferRelativeResize="0"/>
          <p:nvPr/>
        </p:nvPicPr>
        <p:blipFill>
          <a:blip r:embed="rId5">
            <a:alphaModFix/>
          </a:blip>
          <a:stretch>
            <a:fillRect/>
          </a:stretch>
        </p:blipFill>
        <p:spPr>
          <a:xfrm>
            <a:off x="4114669" y="1091006"/>
            <a:ext cx="5323349" cy="32472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change this to a landscape image" id="535" name="Google Shape;535;p73"/>
          <p:cNvPicPr preferRelativeResize="0"/>
          <p:nvPr/>
        </p:nvPicPr>
        <p:blipFill rotWithShape="1">
          <a:blip r:embed="rId3">
            <a:alphaModFix/>
          </a:blip>
          <a:srcRect b="16894" l="0" r="7749" t="31216"/>
          <a:stretch/>
        </p:blipFill>
        <p:spPr>
          <a:xfrm>
            <a:off x="0" y="0"/>
            <a:ext cx="9144000" cy="5143500"/>
          </a:xfrm>
          <a:prstGeom prst="rect">
            <a:avLst/>
          </a:prstGeom>
          <a:noFill/>
          <a:ln>
            <a:noFill/>
          </a:ln>
        </p:spPr>
      </p:pic>
      <p:sp>
        <p:nvSpPr>
          <p:cNvPr id="536" name="Google Shape;536;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537" name="Google Shape;537;p73"/>
          <p:cNvSpPr txBox="1"/>
          <p:nvPr>
            <p:ph idx="4294967295" type="title"/>
          </p:nvPr>
        </p:nvSpPr>
        <p:spPr>
          <a:xfrm>
            <a:off x="75" y="270600"/>
            <a:ext cx="914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VEHICLE-TO-EVERYTHING (V2X) </a:t>
            </a:r>
            <a:r>
              <a:rPr b="1" lang="en">
                <a:solidFill>
                  <a:schemeClr val="lt1"/>
                </a:solidFill>
              </a:rPr>
              <a:t>COMMUNICATION</a:t>
            </a:r>
            <a:endParaRPr b="1">
              <a:solidFill>
                <a:schemeClr val="lt1"/>
              </a:solidFill>
            </a:endParaRPr>
          </a:p>
        </p:txBody>
      </p:sp>
      <p:pic>
        <p:nvPicPr>
          <p:cNvPr id="538" name="Google Shape;538;p73"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539" name="Google Shape;539;p73"/>
          <p:cNvSpPr txBox="1"/>
          <p:nvPr/>
        </p:nvSpPr>
        <p:spPr>
          <a:xfrm>
            <a:off x="0" y="4743300"/>
            <a:ext cx="374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rPr>
              <a:t>Google. (2025). Gemini (2.0 Flash)[Image generated in response to real-time collision detection in 911 center prompt. https://gemini.google.com/</a:t>
            </a:r>
            <a:endParaRPr sz="8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descr="With limited resources becoming an increasing constraint for public safety answering points centers and Public Safety First Responders related to traffic and road safety, how can real-time data streamline events, improve post-care communication, reduce response times, and facilitate effective scene management.&#10;" id="544" name="Google Shape;544;p74"/>
          <p:cNvPicPr preferRelativeResize="0"/>
          <p:nvPr/>
        </p:nvPicPr>
        <p:blipFill rotWithShape="1">
          <a:blip r:embed="rId3">
            <a:alphaModFix/>
          </a:blip>
          <a:srcRect b="23183" l="0" r="0" t="7860"/>
          <a:stretch/>
        </p:blipFill>
        <p:spPr>
          <a:xfrm>
            <a:off x="0" y="-1162050"/>
            <a:ext cx="9144000" cy="6305550"/>
          </a:xfrm>
          <a:prstGeom prst="rect">
            <a:avLst/>
          </a:prstGeom>
          <a:noFill/>
          <a:ln>
            <a:noFill/>
          </a:ln>
        </p:spPr>
      </p:pic>
      <p:sp>
        <p:nvSpPr>
          <p:cNvPr id="545" name="Google Shape;545;p74"/>
          <p:cNvSpPr txBox="1"/>
          <p:nvPr/>
        </p:nvSpPr>
        <p:spPr>
          <a:xfrm>
            <a:off x="0" y="0"/>
            <a:ext cx="914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46" name="Google Shape;546;p74"/>
          <p:cNvSpPr txBox="1"/>
          <p:nvPr>
            <p:ph idx="4294967295"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000">
                <a:solidFill>
                  <a:srgbClr val="FFFFFF"/>
                </a:solidFill>
              </a:rPr>
              <a:t>Q&amp;A</a:t>
            </a:r>
            <a:endParaRPr b="1" sz="5000">
              <a:solidFill>
                <a:srgbClr val="FFFFFF"/>
              </a:solidFill>
            </a:endParaRPr>
          </a:p>
        </p:txBody>
      </p:sp>
      <p:pic>
        <p:nvPicPr>
          <p:cNvPr id="547" name="Google Shape;547;p74"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548" name="Google Shape;548;p74"/>
          <p:cNvSpPr txBox="1"/>
          <p:nvPr/>
        </p:nvSpPr>
        <p:spPr>
          <a:xfrm>
            <a:off x="0" y="4743300"/>
            <a:ext cx="37428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Google. (2025). Gemini (2.0 Flash)[Image generated in response to real-time collision detection in 911 center prompt. https://gemini.google.com/</a:t>
            </a:r>
            <a:endParaRPr sz="800">
              <a:solidFill>
                <a:schemeClr val="dk1"/>
              </a:solidFill>
            </a:endParaRPr>
          </a:p>
        </p:txBody>
      </p:sp>
      <p:sp>
        <p:nvSpPr>
          <p:cNvPr id="549" name="Google Shape;549;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next generational 911 real time alerts for vehicle collision detection into 911 center with live camera video feed on screen" id="372" name="Google Shape;372;p57"/>
          <p:cNvPicPr preferRelativeResize="0"/>
          <p:nvPr/>
        </p:nvPicPr>
        <p:blipFill rotWithShape="1">
          <a:blip r:embed="rId3">
            <a:alphaModFix/>
          </a:blip>
          <a:srcRect b="6518" l="19073" r="11917" t="22241"/>
          <a:stretch/>
        </p:blipFill>
        <p:spPr>
          <a:xfrm>
            <a:off x="0" y="0"/>
            <a:ext cx="9144000" cy="5143500"/>
          </a:xfrm>
          <a:prstGeom prst="rect">
            <a:avLst/>
          </a:prstGeom>
          <a:noFill/>
          <a:ln>
            <a:noFill/>
          </a:ln>
        </p:spPr>
      </p:pic>
      <p:sp>
        <p:nvSpPr>
          <p:cNvPr id="373" name="Google Shape;373;p57"/>
          <p:cNvSpPr txBox="1"/>
          <p:nvPr>
            <p:ph idx="4294967295" type="title"/>
          </p:nvPr>
        </p:nvSpPr>
        <p:spPr>
          <a:xfrm>
            <a:off x="0" y="168875"/>
            <a:ext cx="9144000" cy="468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2700"/>
              <a:buNone/>
            </a:pPr>
            <a:r>
              <a:rPr b="1" lang="en">
                <a:solidFill>
                  <a:schemeClr val="lt1"/>
                </a:solidFill>
              </a:rPr>
              <a:t>THE OPPORTUNITY</a:t>
            </a:r>
            <a:endParaRPr b="1" sz="2800">
              <a:solidFill>
                <a:schemeClr val="lt1"/>
              </a:solidFill>
            </a:endParaRPr>
          </a:p>
        </p:txBody>
      </p:sp>
      <p:pic>
        <p:nvPicPr>
          <p:cNvPr id="374" name="Google Shape;374;p57"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375" name="Google Shape;375;p57"/>
          <p:cNvSpPr txBox="1"/>
          <p:nvPr/>
        </p:nvSpPr>
        <p:spPr>
          <a:xfrm>
            <a:off x="0" y="4743300"/>
            <a:ext cx="3678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rPr>
              <a:t>Google. (2025). Gemini (2.0 Flash) Image generated in response to Next Generation 911 real-time alerts prompts. https://gemini.google.com/</a:t>
            </a:r>
            <a:endParaRPr sz="800">
              <a:solidFill>
                <a:srgbClr val="FFFFFF"/>
              </a:solidFill>
            </a:endParaRPr>
          </a:p>
        </p:txBody>
      </p:sp>
      <p:sp>
        <p:nvSpPr>
          <p:cNvPr id="376" name="Google Shape;376;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75"/>
          <p:cNvPicPr preferRelativeResize="0"/>
          <p:nvPr>
            <p:ph idx="2" type="pic"/>
          </p:nvPr>
        </p:nvPicPr>
        <p:blipFill rotWithShape="1">
          <a:blip r:embed="rId3">
            <a:alphaModFix/>
          </a:blip>
          <a:srcRect b="-154" l="0" r="0" t="-2673"/>
          <a:stretch/>
        </p:blipFill>
        <p:spPr>
          <a:xfrm>
            <a:off x="0" y="8132"/>
            <a:ext cx="9144000" cy="5135369"/>
          </a:xfrm>
          <a:prstGeom prst="rect">
            <a:avLst/>
          </a:prstGeom>
          <a:solidFill>
            <a:srgbClr val="F2F2F2"/>
          </a:solidFill>
          <a:ln>
            <a:noFill/>
          </a:ln>
        </p:spPr>
      </p:pic>
      <p:sp>
        <p:nvSpPr>
          <p:cNvPr id="556" name="Google Shape;556;p75"/>
          <p:cNvSpPr/>
          <p:nvPr/>
        </p:nvSpPr>
        <p:spPr>
          <a:xfrm flipH="1">
            <a:off x="0" y="-125"/>
            <a:ext cx="9144000" cy="239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7" name="Google Shape;557;p75"/>
          <p:cNvPicPr preferRelativeResize="0"/>
          <p:nvPr/>
        </p:nvPicPr>
        <p:blipFill rotWithShape="1">
          <a:blip r:embed="rId4">
            <a:alphaModFix/>
          </a:blip>
          <a:srcRect b="0" l="0" r="0" t="0"/>
          <a:stretch/>
        </p:blipFill>
        <p:spPr>
          <a:xfrm>
            <a:off x="4346809" y="2857823"/>
            <a:ext cx="500245" cy="533594"/>
          </a:xfrm>
          <a:prstGeom prst="rect">
            <a:avLst/>
          </a:prstGeom>
          <a:noFill/>
          <a:ln>
            <a:noFill/>
          </a:ln>
        </p:spPr>
      </p:pic>
      <p:sp>
        <p:nvSpPr>
          <p:cNvPr id="558" name="Google Shape;558;p75"/>
          <p:cNvSpPr txBox="1"/>
          <p:nvPr/>
        </p:nvSpPr>
        <p:spPr>
          <a:xfrm>
            <a:off x="3205225" y="3488490"/>
            <a:ext cx="2783400" cy="184800"/>
          </a:xfrm>
          <a:prstGeom prst="rect">
            <a:avLst/>
          </a:prstGeom>
          <a:solidFill>
            <a:srgbClr val="0000FF"/>
          </a:solidFill>
          <a:ln>
            <a:noFill/>
          </a:ln>
        </p:spPr>
        <p:txBody>
          <a:bodyPr anchorCtr="0" anchor="ctr" bIns="0" lIns="0" spcFirstLastPara="1" rIns="0" wrap="square" tIns="0">
            <a:spAutoFit/>
          </a:bodyPr>
          <a:lstStyle/>
          <a:p>
            <a:pPr indent="0" lvl="0" marL="0" marR="0" rtl="0" algn="ctr">
              <a:lnSpc>
                <a:spcPct val="200000"/>
              </a:lnSpc>
              <a:spcBef>
                <a:spcPts val="1000"/>
              </a:spcBef>
              <a:spcAft>
                <a:spcPts val="1000"/>
              </a:spcAft>
              <a:buClr>
                <a:srgbClr val="FFFFFF"/>
              </a:buClr>
              <a:buSzPts val="1200"/>
              <a:buFont typeface="Arial"/>
              <a:buNone/>
            </a:pPr>
            <a:r>
              <a:rPr b="1" i="0" lang="en" sz="1200" u="none" cap="none" strike="noStrike">
                <a:solidFill>
                  <a:srgbClr val="FFFFFF"/>
                </a:solidFill>
              </a:rPr>
              <a:t>Scottsdale, AZ 85257</a:t>
            </a:r>
            <a:endParaRPr b="1" sz="1200">
              <a:solidFill>
                <a:srgbClr val="FFFFFF"/>
              </a:solidFill>
            </a:endParaRPr>
          </a:p>
        </p:txBody>
      </p:sp>
      <p:grpSp>
        <p:nvGrpSpPr>
          <p:cNvPr id="559" name="Google Shape;559;p75"/>
          <p:cNvGrpSpPr/>
          <p:nvPr/>
        </p:nvGrpSpPr>
        <p:grpSpPr>
          <a:xfrm>
            <a:off x="4146194" y="1547506"/>
            <a:ext cx="2631006" cy="318824"/>
            <a:chOff x="4089469" y="1512243"/>
            <a:chExt cx="2631006" cy="318824"/>
          </a:xfrm>
        </p:grpSpPr>
        <p:grpSp>
          <p:nvGrpSpPr>
            <p:cNvPr id="560" name="Google Shape;560;p75"/>
            <p:cNvGrpSpPr/>
            <p:nvPr/>
          </p:nvGrpSpPr>
          <p:grpSpPr>
            <a:xfrm>
              <a:off x="4089469" y="1512243"/>
              <a:ext cx="318824" cy="318824"/>
              <a:chOff x="3721100" y="6330951"/>
              <a:chExt cx="530225" cy="530225"/>
            </a:xfrm>
          </p:grpSpPr>
          <p:sp>
            <p:nvSpPr>
              <p:cNvPr id="561" name="Google Shape;561;p75"/>
              <p:cNvSpPr/>
              <p:nvPr/>
            </p:nvSpPr>
            <p:spPr>
              <a:xfrm>
                <a:off x="3959225" y="6383338"/>
                <a:ext cx="292100" cy="469900"/>
              </a:xfrm>
              <a:custGeom>
                <a:rect b="b" l="l" r="r" t="t"/>
                <a:pathLst>
                  <a:path extrusionOk="0" h="240" w="149">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solidFill>
                <a:srgbClr val="FFFFFF"/>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2" name="Google Shape;562;p75"/>
              <p:cNvSpPr/>
              <p:nvPr/>
            </p:nvSpPr>
            <p:spPr>
              <a:xfrm>
                <a:off x="3721100" y="6457951"/>
                <a:ext cx="307975" cy="403225"/>
              </a:xfrm>
              <a:custGeom>
                <a:rect b="b" l="l" r="r" t="t"/>
                <a:pathLst>
                  <a:path extrusionOk="0" h="206" w="157">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solidFill>
                <a:srgbClr val="FFFFFF"/>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3" name="Google Shape;563;p75"/>
              <p:cNvSpPr/>
              <p:nvPr/>
            </p:nvSpPr>
            <p:spPr>
              <a:xfrm>
                <a:off x="3781425" y="6330951"/>
                <a:ext cx="317500" cy="95250"/>
              </a:xfrm>
              <a:custGeom>
                <a:rect b="b" l="l" r="r" t="t"/>
                <a:pathLst>
                  <a:path extrusionOk="0" h="49" w="162">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solidFill>
                <a:srgbClr val="FFFFFF"/>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64" name="Google Shape;564;p75"/>
            <p:cNvSpPr/>
            <p:nvPr/>
          </p:nvSpPr>
          <p:spPr>
            <a:xfrm>
              <a:off x="4479174" y="1519863"/>
              <a:ext cx="2241300" cy="30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 sz="1800" u="none" cap="none" strike="noStrike">
                  <a:solidFill>
                    <a:srgbClr val="FFFFFF"/>
                  </a:solidFill>
                  <a:latin typeface="Arial"/>
                  <a:ea typeface="Arial"/>
                  <a:cs typeface="Arial"/>
                  <a:sym typeface="Arial"/>
                </a:rPr>
                <a:t>www.sensagrate.com</a:t>
              </a:r>
              <a:endParaRPr b="0" i="0" sz="1800" u="none" cap="none" strike="noStrike">
                <a:solidFill>
                  <a:srgbClr val="FFFFFF"/>
                </a:solidFill>
                <a:latin typeface="Arial"/>
                <a:ea typeface="Arial"/>
                <a:cs typeface="Arial"/>
                <a:sym typeface="Arial"/>
              </a:endParaRPr>
            </a:p>
          </p:txBody>
        </p:sp>
      </p:grpSp>
      <p:sp>
        <p:nvSpPr>
          <p:cNvPr id="565" name="Google Shape;565;p75"/>
          <p:cNvSpPr txBox="1"/>
          <p:nvPr/>
        </p:nvSpPr>
        <p:spPr>
          <a:xfrm>
            <a:off x="2384079" y="141565"/>
            <a:ext cx="6155400" cy="721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FFFFFF"/>
              </a:buClr>
              <a:buSzPts val="2400"/>
              <a:buFont typeface="Arial"/>
              <a:buNone/>
            </a:pPr>
            <a:r>
              <a:rPr b="1" i="0" lang="en" sz="2400" u="none" cap="none" strike="noStrike">
                <a:solidFill>
                  <a:srgbClr val="FFFFFF"/>
                </a:solidFill>
                <a:latin typeface="Arial"/>
                <a:ea typeface="Arial"/>
                <a:cs typeface="Arial"/>
                <a:sym typeface="Arial"/>
              </a:rPr>
              <a:t>THE FUTURE OF SMARTER AND SAFER ROADS</a:t>
            </a:r>
            <a:endParaRPr b="0" i="0" sz="1100" u="none" cap="none" strike="noStrike">
              <a:solidFill>
                <a:srgbClr val="000000"/>
              </a:solidFill>
              <a:latin typeface="Arial"/>
              <a:ea typeface="Arial"/>
              <a:cs typeface="Arial"/>
              <a:sym typeface="Arial"/>
            </a:endParaRPr>
          </a:p>
        </p:txBody>
      </p:sp>
      <p:sp>
        <p:nvSpPr>
          <p:cNvPr id="566" name="Google Shape;566;p75"/>
          <p:cNvSpPr/>
          <p:nvPr/>
        </p:nvSpPr>
        <p:spPr>
          <a:xfrm>
            <a:off x="1" y="4900151"/>
            <a:ext cx="9144000" cy="207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Proprietary and Confidential Information @ 202</a:t>
            </a:r>
            <a:r>
              <a:rPr lang="en" sz="900"/>
              <a:t>5</a:t>
            </a:r>
            <a:r>
              <a:rPr b="0" i="0" lang="en" sz="900" u="none" cap="none" strike="noStrike">
                <a:solidFill>
                  <a:srgbClr val="000000"/>
                </a:solidFill>
                <a:latin typeface="Arial"/>
                <a:ea typeface="Arial"/>
                <a:cs typeface="Arial"/>
                <a:sym typeface="Arial"/>
              </a:rPr>
              <a:t> Sensagrate, INC. All rights reserved.</a:t>
            </a:r>
            <a:endParaRPr b="0" i="0" sz="1100" u="none" cap="none" strike="noStrike">
              <a:solidFill>
                <a:srgbClr val="000000"/>
              </a:solidFill>
              <a:latin typeface="Arial"/>
              <a:ea typeface="Arial"/>
              <a:cs typeface="Arial"/>
              <a:sym typeface="Arial"/>
            </a:endParaRPr>
          </a:p>
        </p:txBody>
      </p:sp>
      <p:pic>
        <p:nvPicPr>
          <p:cNvPr id="567" name="Google Shape;567;p75" title="Darryl Pic New 2025.jpg"/>
          <p:cNvPicPr preferRelativeResize="0"/>
          <p:nvPr/>
        </p:nvPicPr>
        <p:blipFill rotWithShape="1">
          <a:blip r:embed="rId5">
            <a:alphaModFix/>
          </a:blip>
          <a:srcRect b="28197" l="14227" r="12662" t="-498"/>
          <a:stretch/>
        </p:blipFill>
        <p:spPr>
          <a:xfrm>
            <a:off x="182236" y="141565"/>
            <a:ext cx="2034900" cy="2034900"/>
          </a:xfrm>
          <a:prstGeom prst="ellipse">
            <a:avLst/>
          </a:prstGeom>
          <a:solidFill>
            <a:schemeClr val="dk1"/>
          </a:solidFill>
          <a:ln>
            <a:noFill/>
          </a:ln>
        </p:spPr>
      </p:pic>
      <p:sp>
        <p:nvSpPr>
          <p:cNvPr id="568" name="Google Shape;568;p75"/>
          <p:cNvSpPr txBox="1"/>
          <p:nvPr/>
        </p:nvSpPr>
        <p:spPr>
          <a:xfrm>
            <a:off x="2384079" y="966475"/>
            <a:ext cx="61554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lt1"/>
              </a:buClr>
              <a:buSzPts val="1800"/>
              <a:buFont typeface="Arial"/>
              <a:buNone/>
            </a:pPr>
            <a:r>
              <a:rPr b="1" i="0" lang="en" sz="1800" u="none" cap="none" strike="noStrike">
                <a:solidFill>
                  <a:schemeClr val="lt1"/>
                </a:solidFill>
                <a:latin typeface="Arial"/>
                <a:ea typeface="Arial"/>
                <a:cs typeface="Arial"/>
                <a:sym typeface="Arial"/>
              </a:rPr>
              <a:t>Darryl Keeton, Founder and President</a:t>
            </a:r>
            <a:endParaRPr b="0" i="0" sz="1100" u="none" cap="none" strike="noStrike">
              <a:solidFill>
                <a:srgbClr val="000000"/>
              </a:solidFill>
              <a:latin typeface="Arial"/>
              <a:ea typeface="Arial"/>
              <a:cs typeface="Arial"/>
              <a:sym typeface="Arial"/>
            </a:endParaRPr>
          </a:p>
        </p:txBody>
      </p:sp>
      <p:cxnSp>
        <p:nvCxnSpPr>
          <p:cNvPr id="569" name="Google Shape;569;p75"/>
          <p:cNvCxnSpPr/>
          <p:nvPr/>
        </p:nvCxnSpPr>
        <p:spPr>
          <a:xfrm>
            <a:off x="3438638" y="942359"/>
            <a:ext cx="4046100" cy="0"/>
          </a:xfrm>
          <a:prstGeom prst="straightConnector1">
            <a:avLst/>
          </a:prstGeom>
          <a:noFill/>
          <a:ln cap="flat" cmpd="sng" w="47625">
            <a:solidFill>
              <a:srgbClr val="0000FF"/>
            </a:solidFill>
            <a:prstDash val="solid"/>
            <a:miter lim="800000"/>
            <a:headEnd len="sm" w="sm" type="none"/>
            <a:tailEnd len="sm" w="sm" type="none"/>
          </a:ln>
        </p:spPr>
      </p:cxnSp>
      <p:pic>
        <p:nvPicPr>
          <p:cNvPr id="570" name="Google Shape;570;p75"/>
          <p:cNvPicPr preferRelativeResize="0"/>
          <p:nvPr/>
        </p:nvPicPr>
        <p:blipFill>
          <a:blip r:embed="rId6">
            <a:alphaModFix/>
          </a:blip>
          <a:stretch>
            <a:fillRect/>
          </a:stretch>
        </p:blipFill>
        <p:spPr>
          <a:xfrm>
            <a:off x="240938" y="2862838"/>
            <a:ext cx="2143125" cy="2143125"/>
          </a:xfrm>
          <a:prstGeom prst="rect">
            <a:avLst/>
          </a:prstGeom>
          <a:noFill/>
          <a:ln>
            <a:noFill/>
          </a:ln>
        </p:spPr>
      </p:pic>
      <p:pic>
        <p:nvPicPr>
          <p:cNvPr id="571" name="Google Shape;571;p75" title="IMG_1883.JPG"/>
          <p:cNvPicPr preferRelativeResize="0"/>
          <p:nvPr/>
        </p:nvPicPr>
        <p:blipFill rotWithShape="1">
          <a:blip r:embed="rId7">
            <a:alphaModFix/>
          </a:blip>
          <a:srcRect b="9439" l="25030" r="24949" t="38583"/>
          <a:stretch/>
        </p:blipFill>
        <p:spPr>
          <a:xfrm>
            <a:off x="6712750" y="2886862"/>
            <a:ext cx="2143124" cy="2095122"/>
          </a:xfrm>
          <a:prstGeom prst="rect">
            <a:avLst/>
          </a:prstGeom>
          <a:noFill/>
          <a:ln>
            <a:noFill/>
          </a:ln>
        </p:spPr>
      </p:pic>
      <p:pic>
        <p:nvPicPr>
          <p:cNvPr id="572" name="Google Shape;572;p75"/>
          <p:cNvPicPr preferRelativeResize="0"/>
          <p:nvPr/>
        </p:nvPicPr>
        <p:blipFill>
          <a:blip r:embed="rId8">
            <a:alphaModFix/>
          </a:blip>
          <a:stretch>
            <a:fillRect/>
          </a:stretch>
        </p:blipFill>
        <p:spPr>
          <a:xfrm>
            <a:off x="534166" y="2326582"/>
            <a:ext cx="1582474" cy="585701"/>
          </a:xfrm>
          <a:prstGeom prst="rect">
            <a:avLst/>
          </a:prstGeom>
          <a:noFill/>
          <a:ln>
            <a:noFill/>
          </a:ln>
        </p:spPr>
      </p:pic>
      <p:pic>
        <p:nvPicPr>
          <p:cNvPr id="573" name="Google Shape;573;p75"/>
          <p:cNvPicPr preferRelativeResize="0"/>
          <p:nvPr/>
        </p:nvPicPr>
        <p:blipFill>
          <a:blip r:embed="rId9">
            <a:alphaModFix/>
          </a:blip>
          <a:stretch>
            <a:fillRect/>
          </a:stretch>
        </p:blipFill>
        <p:spPr>
          <a:xfrm>
            <a:off x="6993075" y="2452150"/>
            <a:ext cx="1582474" cy="395619"/>
          </a:xfrm>
          <a:prstGeom prst="rect">
            <a:avLst/>
          </a:prstGeom>
          <a:noFill/>
          <a:ln>
            <a:noFill/>
          </a:ln>
        </p:spPr>
      </p:pic>
      <p:sp>
        <p:nvSpPr>
          <p:cNvPr id="574" name="Google Shape;574;p75"/>
          <p:cNvSpPr txBox="1"/>
          <p:nvPr>
            <p:ph idx="12" type="sldNum"/>
          </p:nvPr>
        </p:nvSpPr>
        <p:spPr>
          <a:xfrm>
            <a:off x="8627150"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sp>
        <p:nvSpPr>
          <p:cNvPr id="382" name="Google Shape;382;p58"/>
          <p:cNvSpPr txBox="1"/>
          <p:nvPr>
            <p:ph idx="4294967295" type="title"/>
          </p:nvPr>
        </p:nvSpPr>
        <p:spPr>
          <a:xfrm>
            <a:off x="0" y="168875"/>
            <a:ext cx="9144000" cy="468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2700"/>
              <a:buNone/>
            </a:pPr>
            <a:r>
              <a:rPr b="1" lang="en" sz="2800"/>
              <a:t>WHAT IS NEXT GENERATION 9-1-1</a:t>
            </a:r>
            <a:endParaRPr b="1" sz="2800"/>
          </a:p>
        </p:txBody>
      </p:sp>
      <p:sp>
        <p:nvSpPr>
          <p:cNvPr id="383" name="Google Shape;383;p58"/>
          <p:cNvSpPr txBox="1"/>
          <p:nvPr/>
        </p:nvSpPr>
        <p:spPr>
          <a:xfrm>
            <a:off x="5526956" y="1775250"/>
            <a:ext cx="3121800" cy="1749600"/>
          </a:xfrm>
          <a:prstGeom prst="rect">
            <a:avLst/>
          </a:prstGeom>
          <a:noFill/>
          <a:ln>
            <a:noFill/>
          </a:ln>
        </p:spPr>
        <p:txBody>
          <a:bodyPr anchorCtr="0" anchor="t" bIns="68575" lIns="68575" spcFirstLastPara="1" rIns="68575" wrap="square" tIns="6857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NG911 is a digital, internet protocol -based system that will replace the analog 911 infrastructure.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80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NG911 includes the hardware, software, data and all the procedures and policies that relate to answering every emergency request for help.</a:t>
            </a:r>
            <a:endParaRPr b="0" i="0" sz="1400" u="none" cap="none" strike="noStrike">
              <a:solidFill>
                <a:srgbClr val="000000"/>
              </a:solidFill>
              <a:latin typeface="Arial"/>
              <a:ea typeface="Arial"/>
              <a:cs typeface="Arial"/>
              <a:sym typeface="Arial"/>
            </a:endParaRPr>
          </a:p>
        </p:txBody>
      </p:sp>
      <p:pic>
        <p:nvPicPr>
          <p:cNvPr id="384" name="Google Shape;384;p58"/>
          <p:cNvPicPr preferRelativeResize="0"/>
          <p:nvPr/>
        </p:nvPicPr>
        <p:blipFill>
          <a:blip r:embed="rId3">
            <a:alphaModFix/>
          </a:blip>
          <a:stretch>
            <a:fillRect/>
          </a:stretch>
        </p:blipFill>
        <p:spPr>
          <a:xfrm>
            <a:off x="0" y="1360250"/>
            <a:ext cx="5035550" cy="2819900"/>
          </a:xfrm>
          <a:prstGeom prst="rect">
            <a:avLst/>
          </a:prstGeom>
          <a:noFill/>
          <a:ln>
            <a:noFill/>
          </a:ln>
        </p:spPr>
      </p:pic>
      <p:sp>
        <p:nvSpPr>
          <p:cNvPr id="385" name="Google Shape;385;p58"/>
          <p:cNvSpPr txBox="1"/>
          <p:nvPr/>
        </p:nvSpPr>
        <p:spPr>
          <a:xfrm>
            <a:off x="0" y="4743300"/>
            <a:ext cx="286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https://www.123.net/news/next-generation-911/</a:t>
            </a:r>
            <a:endParaRPr sz="800"/>
          </a:p>
        </p:txBody>
      </p:sp>
      <p:pic>
        <p:nvPicPr>
          <p:cNvPr id="386" name="Google Shape;386;p58" title="SensagrateBlue.png"/>
          <p:cNvPicPr preferRelativeResize="0"/>
          <p:nvPr/>
        </p:nvPicPr>
        <p:blipFill>
          <a:blip r:embed="rId4">
            <a:alphaModFix/>
          </a:blip>
          <a:stretch>
            <a:fillRect/>
          </a:stretch>
        </p:blipFill>
        <p:spPr>
          <a:xfrm>
            <a:off x="3856238" y="4663233"/>
            <a:ext cx="1431528" cy="39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392" name="Google Shape;392;p59"/>
          <p:cNvPicPr preferRelativeResize="0"/>
          <p:nvPr/>
        </p:nvPicPr>
        <p:blipFill>
          <a:blip r:embed="rId3">
            <a:alphaModFix/>
          </a:blip>
          <a:stretch>
            <a:fillRect/>
          </a:stretch>
        </p:blipFill>
        <p:spPr>
          <a:xfrm>
            <a:off x="0" y="929638"/>
            <a:ext cx="9144000" cy="3284224"/>
          </a:xfrm>
          <a:prstGeom prst="rect">
            <a:avLst/>
          </a:prstGeom>
          <a:noFill/>
          <a:ln>
            <a:noFill/>
          </a:ln>
        </p:spPr>
      </p:pic>
      <p:sp>
        <p:nvSpPr>
          <p:cNvPr id="393" name="Google Shape;393;p59"/>
          <p:cNvSpPr txBox="1"/>
          <p:nvPr/>
        </p:nvSpPr>
        <p:spPr>
          <a:xfrm>
            <a:off x="0" y="4743300"/>
            <a:ext cx="286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https://wfca.com/preplan-articles/next-generation-911/</a:t>
            </a:r>
            <a:endParaRPr sz="800"/>
          </a:p>
        </p:txBody>
      </p:sp>
      <p:pic>
        <p:nvPicPr>
          <p:cNvPr id="394" name="Google Shape;394;p59" title="SensagrateBlue.png"/>
          <p:cNvPicPr preferRelativeResize="0"/>
          <p:nvPr/>
        </p:nvPicPr>
        <p:blipFill>
          <a:blip r:embed="rId4">
            <a:alphaModFix/>
          </a:blip>
          <a:stretch>
            <a:fillRect/>
          </a:stretch>
        </p:blipFill>
        <p:spPr>
          <a:xfrm>
            <a:off x="3856238" y="4663233"/>
            <a:ext cx="1431528" cy="393600"/>
          </a:xfrm>
          <a:prstGeom prst="rect">
            <a:avLst/>
          </a:prstGeom>
          <a:noFill/>
          <a:ln>
            <a:noFill/>
          </a:ln>
        </p:spPr>
      </p:pic>
      <p:sp>
        <p:nvSpPr>
          <p:cNvPr id="395" name="Google Shape;395;p59"/>
          <p:cNvSpPr txBox="1"/>
          <p:nvPr>
            <p:ph idx="4294967295" type="title"/>
          </p:nvPr>
        </p:nvSpPr>
        <p:spPr>
          <a:xfrm>
            <a:off x="0" y="168875"/>
            <a:ext cx="9144000" cy="468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2700"/>
              <a:buNone/>
            </a:pPr>
            <a:r>
              <a:rPr b="1" lang="en" sz="2800"/>
              <a:t>WHAT IS NEXT GENERATION 9-1-1</a:t>
            </a:r>
            <a:endParaRPr b="1"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make to landscape image" id="400" name="Google Shape;400;p60"/>
          <p:cNvPicPr preferRelativeResize="0"/>
          <p:nvPr/>
        </p:nvPicPr>
        <p:blipFill rotWithShape="1">
          <a:blip r:embed="rId3">
            <a:alphaModFix/>
          </a:blip>
          <a:srcRect b="7744" l="0" r="0" t="55743"/>
          <a:stretch/>
        </p:blipFill>
        <p:spPr>
          <a:xfrm>
            <a:off x="0" y="3080474"/>
            <a:ext cx="9144000" cy="2063025"/>
          </a:xfrm>
          <a:prstGeom prst="rect">
            <a:avLst/>
          </a:prstGeom>
          <a:noFill/>
          <a:ln>
            <a:noFill/>
          </a:ln>
        </p:spPr>
      </p:pic>
      <p:pic>
        <p:nvPicPr>
          <p:cNvPr descr="make to landscape image" id="401" name="Google Shape;401;p60"/>
          <p:cNvPicPr preferRelativeResize="0"/>
          <p:nvPr/>
        </p:nvPicPr>
        <p:blipFill rotWithShape="1">
          <a:blip r:embed="rId3">
            <a:alphaModFix/>
          </a:blip>
          <a:srcRect b="54079" l="0" r="0" t="0"/>
          <a:stretch/>
        </p:blipFill>
        <p:spPr>
          <a:xfrm>
            <a:off x="0" y="305519"/>
            <a:ext cx="9144000" cy="2489201"/>
          </a:xfrm>
          <a:prstGeom prst="rect">
            <a:avLst/>
          </a:prstGeom>
          <a:noFill/>
          <a:ln>
            <a:noFill/>
          </a:ln>
        </p:spPr>
      </p:pic>
      <p:sp>
        <p:nvSpPr>
          <p:cNvPr id="402" name="Google Shape;402;p60"/>
          <p:cNvSpPr txBox="1"/>
          <p:nvPr>
            <p:ph idx="2" type="body"/>
          </p:nvPr>
        </p:nvSpPr>
        <p:spPr>
          <a:xfrm>
            <a:off x="4832400" y="1457994"/>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With limited resources becoming an increasing constraint for public safety answering points (PSAP) centers and Public Safety First Responders related to traffic and road safety, how can real-time data streamline events, improve post-care communication, reduce response times, and facilitate effective scene management</a:t>
            </a:r>
            <a:endParaRPr/>
          </a:p>
        </p:txBody>
      </p:sp>
      <p:pic>
        <p:nvPicPr>
          <p:cNvPr descr="make to landscape image" id="403" name="Google Shape;403;p60"/>
          <p:cNvPicPr preferRelativeResize="0"/>
          <p:nvPr/>
        </p:nvPicPr>
        <p:blipFill rotWithShape="1">
          <a:blip r:embed="rId3">
            <a:alphaModFix/>
          </a:blip>
          <a:srcRect b="43879" l="0" r="0" t="46355"/>
          <a:stretch/>
        </p:blipFill>
        <p:spPr>
          <a:xfrm>
            <a:off x="0" y="2430781"/>
            <a:ext cx="9144000" cy="892969"/>
          </a:xfrm>
          <a:prstGeom prst="rect">
            <a:avLst/>
          </a:prstGeom>
          <a:noFill/>
          <a:ln>
            <a:noFill/>
          </a:ln>
        </p:spPr>
      </p:pic>
      <p:sp>
        <p:nvSpPr>
          <p:cNvPr id="404" name="Google Shape;404;p60"/>
          <p:cNvSpPr txBox="1"/>
          <p:nvPr>
            <p:ph type="title"/>
          </p:nvPr>
        </p:nvSpPr>
        <p:spPr>
          <a:xfrm>
            <a:off x="0" y="0"/>
            <a:ext cx="9144000" cy="572700"/>
          </a:xfrm>
          <a:prstGeom prst="rect">
            <a:avLst/>
          </a:prstGeom>
          <a:solidFill>
            <a:schemeClr val="dk1"/>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WHAT’S CURRENTLY HAPPENING</a:t>
            </a:r>
            <a:endParaRPr b="1">
              <a:solidFill>
                <a:schemeClr val="lt1"/>
              </a:solidFill>
            </a:endParaRPr>
          </a:p>
        </p:txBody>
      </p:sp>
      <p:pic>
        <p:nvPicPr>
          <p:cNvPr id="405" name="Google Shape;405;p60"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406" name="Google Shape;406;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407" name="Google Shape;407;p60"/>
          <p:cNvSpPr txBox="1"/>
          <p:nvPr/>
        </p:nvSpPr>
        <p:spPr>
          <a:xfrm>
            <a:off x="0" y="4743300"/>
            <a:ext cx="3678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rPr>
              <a:t>Google. (2025). Gemini (2.0 Flash) Image generated in response to Next Generation 911 real-time alerts prompts. https://gemini.google.com/</a:t>
            </a:r>
            <a:endParaRPr sz="8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61"/>
          <p:cNvPicPr preferRelativeResize="0"/>
          <p:nvPr/>
        </p:nvPicPr>
        <p:blipFill rotWithShape="1">
          <a:blip r:embed="rId3">
            <a:alphaModFix/>
          </a:blip>
          <a:srcRect b="0" l="6041" r="2148" t="0"/>
          <a:stretch/>
        </p:blipFill>
        <p:spPr>
          <a:xfrm>
            <a:off x="0" y="0"/>
            <a:ext cx="9021300" cy="5143500"/>
          </a:xfrm>
          <a:prstGeom prst="rect">
            <a:avLst/>
          </a:prstGeom>
          <a:noFill/>
          <a:ln>
            <a:noFill/>
          </a:ln>
        </p:spPr>
      </p:pic>
      <p:sp>
        <p:nvSpPr>
          <p:cNvPr id="413" name="Google Shape;413;p61"/>
          <p:cNvSpPr txBox="1"/>
          <p:nvPr>
            <p:ph type="title"/>
          </p:nvPr>
        </p:nvSpPr>
        <p:spPr>
          <a:xfrm>
            <a:off x="0" y="193253"/>
            <a:ext cx="9021300" cy="48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WHERE WE NEED TO GROW</a:t>
            </a:r>
            <a:endParaRPr b="1">
              <a:solidFill>
                <a:schemeClr val="lt1"/>
              </a:solidFill>
            </a:endParaRPr>
          </a:p>
        </p:txBody>
      </p:sp>
      <p:sp>
        <p:nvSpPr>
          <p:cNvPr id="414" name="Google Shape;414;p61"/>
          <p:cNvSpPr txBox="1"/>
          <p:nvPr>
            <p:ph idx="1" type="body"/>
          </p:nvPr>
        </p:nvSpPr>
        <p:spPr>
          <a:xfrm>
            <a:off x="4832400" y="1552525"/>
            <a:ext cx="4066800" cy="2316300"/>
          </a:xfrm>
          <a:prstGeom prst="rect">
            <a:avLst/>
          </a:prstGeom>
          <a:solidFill>
            <a:srgbClr val="FFFFFF">
              <a:alpha val="66040"/>
            </a:srgbClr>
          </a:solidFill>
        </p:spPr>
        <p:txBody>
          <a:bodyPr anchorCtr="0" anchor="t" bIns="91425" lIns="91425" spcFirstLastPara="1" rIns="91425" wrap="square" tIns="91425">
            <a:normAutofit/>
          </a:bodyPr>
          <a:lstStyle/>
          <a:p>
            <a:pPr indent="0" lvl="0" marL="0" rtl="0" algn="ctr">
              <a:lnSpc>
                <a:spcPct val="150000"/>
              </a:lnSpc>
              <a:spcBef>
                <a:spcPts val="0"/>
              </a:spcBef>
              <a:spcAft>
                <a:spcPts val="0"/>
              </a:spcAft>
              <a:buNone/>
            </a:pPr>
            <a:r>
              <a:rPr b="1" lang="en" sz="1800">
                <a:solidFill>
                  <a:schemeClr val="dk1"/>
                </a:solidFill>
              </a:rPr>
              <a:t>Benefits of Real-Time Alerts</a:t>
            </a:r>
            <a:endParaRPr b="1" sz="1800">
              <a:solidFill>
                <a:schemeClr val="dk1"/>
              </a:solidFill>
            </a:endParaRPr>
          </a:p>
          <a:p>
            <a:pPr indent="-317500" lvl="0" marL="457200" rtl="0" algn="l">
              <a:lnSpc>
                <a:spcPct val="150000"/>
              </a:lnSpc>
              <a:spcBef>
                <a:spcPts val="1000"/>
              </a:spcBef>
              <a:spcAft>
                <a:spcPts val="0"/>
              </a:spcAft>
              <a:buClr>
                <a:schemeClr val="dk1"/>
              </a:buClr>
              <a:buSzPts val="1400"/>
              <a:buChar char="●"/>
            </a:pPr>
            <a:r>
              <a:rPr lang="en">
                <a:solidFill>
                  <a:schemeClr val="dk1"/>
                </a:solidFill>
              </a:rPr>
              <a:t>E</a:t>
            </a:r>
            <a:r>
              <a:rPr lang="en">
                <a:solidFill>
                  <a:schemeClr val="dk1"/>
                </a:solidFill>
              </a:rPr>
              <a:t>ffective scene management</a:t>
            </a:r>
            <a:endParaRPr>
              <a:solidFill>
                <a:schemeClr val="dk1"/>
              </a:solidFill>
            </a:endParaRPr>
          </a:p>
          <a:p>
            <a:pPr indent="-317500" lvl="0" marL="457200" rtl="0" algn="l">
              <a:lnSpc>
                <a:spcPct val="150000"/>
              </a:lnSpc>
              <a:spcBef>
                <a:spcPts val="1000"/>
              </a:spcBef>
              <a:spcAft>
                <a:spcPts val="0"/>
              </a:spcAft>
              <a:buClr>
                <a:schemeClr val="dk1"/>
              </a:buClr>
              <a:buSzPts val="1400"/>
              <a:buChar char="●"/>
            </a:pPr>
            <a:r>
              <a:rPr lang="en">
                <a:solidFill>
                  <a:schemeClr val="dk1"/>
                </a:solidFill>
              </a:rPr>
              <a:t>Enhanced</a:t>
            </a:r>
            <a:r>
              <a:rPr lang="en">
                <a:solidFill>
                  <a:schemeClr val="dk1"/>
                </a:solidFill>
              </a:rPr>
              <a:t> situational awareness</a:t>
            </a:r>
            <a:endParaRPr>
              <a:solidFill>
                <a:schemeClr val="dk1"/>
              </a:solidFill>
            </a:endParaRPr>
          </a:p>
          <a:p>
            <a:pPr indent="-317500" lvl="0" marL="457200" rtl="0" algn="l">
              <a:lnSpc>
                <a:spcPct val="150000"/>
              </a:lnSpc>
              <a:spcBef>
                <a:spcPts val="1000"/>
              </a:spcBef>
              <a:spcAft>
                <a:spcPts val="0"/>
              </a:spcAft>
              <a:buClr>
                <a:schemeClr val="dk1"/>
              </a:buClr>
              <a:buSzPts val="1400"/>
              <a:buChar char="●"/>
            </a:pPr>
            <a:r>
              <a:rPr lang="en">
                <a:solidFill>
                  <a:schemeClr val="dk1"/>
                </a:solidFill>
              </a:rPr>
              <a:t>Location based data (GPS and address)</a:t>
            </a:r>
            <a:endParaRPr>
              <a:solidFill>
                <a:schemeClr val="dk1"/>
              </a:solidFill>
            </a:endParaRPr>
          </a:p>
          <a:p>
            <a:pPr indent="-317500" lvl="0" marL="457200" rtl="0" algn="l">
              <a:lnSpc>
                <a:spcPct val="150000"/>
              </a:lnSpc>
              <a:spcBef>
                <a:spcPts val="1000"/>
              </a:spcBef>
              <a:spcAft>
                <a:spcPts val="1000"/>
              </a:spcAft>
              <a:buClr>
                <a:schemeClr val="dk1"/>
              </a:buClr>
              <a:buSzPts val="1400"/>
              <a:buChar char="●"/>
            </a:pPr>
            <a:r>
              <a:rPr lang="en">
                <a:solidFill>
                  <a:schemeClr val="dk1"/>
                </a:solidFill>
              </a:rPr>
              <a:t>Post-Crash Care</a:t>
            </a:r>
            <a:endParaRPr>
              <a:solidFill>
                <a:schemeClr val="dk1"/>
              </a:solidFill>
            </a:endParaRPr>
          </a:p>
        </p:txBody>
      </p:sp>
      <p:sp>
        <p:nvSpPr>
          <p:cNvPr id="415" name="Google Shape;41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416" name="Google Shape;416;p61"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417" name="Google Shape;417;p61"/>
          <p:cNvSpPr txBox="1"/>
          <p:nvPr/>
        </p:nvSpPr>
        <p:spPr>
          <a:xfrm>
            <a:off x="0" y="4743300"/>
            <a:ext cx="3678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rPr>
              <a:t>Google. (2025). Gemini (2.0 Flash) Image generated in response to Next Generation 911 real-time alerts prompts. https://gemini.google.com/</a:t>
            </a:r>
            <a:endParaRPr sz="8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62"/>
          <p:cNvPicPr preferRelativeResize="0"/>
          <p:nvPr/>
        </p:nvPicPr>
        <p:blipFill rotWithShape="1">
          <a:blip r:embed="rId3">
            <a:alphaModFix/>
          </a:blip>
          <a:srcRect b="6990" l="0" r="0" t="8585"/>
          <a:stretch/>
        </p:blipFill>
        <p:spPr>
          <a:xfrm>
            <a:off x="0" y="0"/>
            <a:ext cx="9144000" cy="5143501"/>
          </a:xfrm>
          <a:prstGeom prst="rect">
            <a:avLst/>
          </a:prstGeom>
          <a:noFill/>
          <a:ln>
            <a:noFill/>
          </a:ln>
        </p:spPr>
      </p:pic>
      <p:pic>
        <p:nvPicPr>
          <p:cNvPr id="423" name="Google Shape;423;p62"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424" name="Google Shape;424;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425" name="Google Shape;425;p62"/>
          <p:cNvSpPr txBox="1"/>
          <p:nvPr/>
        </p:nvSpPr>
        <p:spPr>
          <a:xfrm>
            <a:off x="0" y="4743300"/>
            <a:ext cx="286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rPr>
              <a:t>https://share.google/images/ThqarmmMcMdq3JD8C</a:t>
            </a:r>
            <a:endParaRPr sz="800">
              <a:solidFill>
                <a:srgbClr val="FFFFFF"/>
              </a:solidFill>
            </a:endParaRPr>
          </a:p>
        </p:txBody>
      </p:sp>
      <p:pic>
        <p:nvPicPr>
          <p:cNvPr id="426" name="Google Shape;426;p62"/>
          <p:cNvPicPr preferRelativeResize="0"/>
          <p:nvPr/>
        </p:nvPicPr>
        <p:blipFill>
          <a:blip r:embed="rId5">
            <a:alphaModFix/>
          </a:blip>
          <a:stretch>
            <a:fillRect/>
          </a:stretch>
        </p:blipFill>
        <p:spPr>
          <a:xfrm>
            <a:off x="244050" y="214800"/>
            <a:ext cx="1024449" cy="10244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63"/>
          <p:cNvPicPr preferRelativeResize="0"/>
          <p:nvPr/>
        </p:nvPicPr>
        <p:blipFill rotWithShape="1">
          <a:blip r:embed="rId3">
            <a:alphaModFix/>
          </a:blip>
          <a:srcRect b="0" l="0" r="5087" t="5087"/>
          <a:stretch/>
        </p:blipFill>
        <p:spPr>
          <a:xfrm>
            <a:off x="0" y="0"/>
            <a:ext cx="9144000" cy="5143500"/>
          </a:xfrm>
          <a:prstGeom prst="rect">
            <a:avLst/>
          </a:prstGeom>
          <a:noFill/>
          <a:ln>
            <a:noFill/>
          </a:ln>
        </p:spPr>
      </p:pic>
      <p:sp>
        <p:nvSpPr>
          <p:cNvPr id="432" name="Google Shape;432;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433" name="Google Shape;433;p6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34" name="Google Shape;434;p63"/>
          <p:cNvSpPr txBox="1"/>
          <p:nvPr/>
        </p:nvSpPr>
        <p:spPr>
          <a:xfrm>
            <a:off x="0" y="4743300"/>
            <a:ext cx="37944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https://www.nbclosangeles.com/news/national-international/iphone-crash-detection-saving-lives/3107545/</a:t>
            </a:r>
            <a:endParaRPr sz="800">
              <a:solidFill>
                <a:schemeClr val="dk1"/>
              </a:solidFill>
            </a:endParaRPr>
          </a:p>
        </p:txBody>
      </p:sp>
      <p:pic>
        <p:nvPicPr>
          <p:cNvPr id="435" name="Google Shape;435;p63" title="SensagrateBlue.png"/>
          <p:cNvPicPr preferRelativeResize="0"/>
          <p:nvPr/>
        </p:nvPicPr>
        <p:blipFill>
          <a:blip r:embed="rId4">
            <a:alphaModFix/>
          </a:blip>
          <a:stretch>
            <a:fillRect/>
          </a:stretch>
        </p:blipFill>
        <p:spPr>
          <a:xfrm>
            <a:off x="3856238" y="4663233"/>
            <a:ext cx="1431528" cy="39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64"/>
          <p:cNvPicPr preferRelativeResize="0"/>
          <p:nvPr/>
        </p:nvPicPr>
        <p:blipFill>
          <a:blip r:embed="rId3">
            <a:alphaModFix/>
          </a:blip>
          <a:stretch>
            <a:fillRect/>
          </a:stretch>
        </p:blipFill>
        <p:spPr>
          <a:xfrm>
            <a:off x="0" y="0"/>
            <a:ext cx="9144000" cy="5056825"/>
          </a:xfrm>
          <a:prstGeom prst="rect">
            <a:avLst/>
          </a:prstGeom>
          <a:noFill/>
          <a:ln>
            <a:noFill/>
          </a:ln>
        </p:spPr>
      </p:pic>
      <p:sp>
        <p:nvSpPr>
          <p:cNvPr id="441" name="Google Shape;441;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442" name="Google Shape;442;p64" title="Sensagrate Logo ALL WHITE.png"/>
          <p:cNvPicPr preferRelativeResize="0"/>
          <p:nvPr/>
        </p:nvPicPr>
        <p:blipFill>
          <a:blip r:embed="rId4">
            <a:alphaModFix/>
          </a:blip>
          <a:stretch>
            <a:fillRect/>
          </a:stretch>
        </p:blipFill>
        <p:spPr>
          <a:xfrm>
            <a:off x="3856258" y="4663225"/>
            <a:ext cx="1431499" cy="393600"/>
          </a:xfrm>
          <a:prstGeom prst="rect">
            <a:avLst/>
          </a:prstGeom>
          <a:noFill/>
          <a:ln>
            <a:noFill/>
          </a:ln>
        </p:spPr>
      </p:pic>
      <p:sp>
        <p:nvSpPr>
          <p:cNvPr id="443" name="Google Shape;443;p64"/>
          <p:cNvSpPr txBox="1"/>
          <p:nvPr/>
        </p:nvSpPr>
        <p:spPr>
          <a:xfrm>
            <a:off x="0" y="4743300"/>
            <a:ext cx="28662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https://rapidsos.com/case-study/siriusxm-connect/</a:t>
            </a:r>
            <a:endParaRPr sz="800">
              <a:solidFill>
                <a:schemeClr val="dk1"/>
              </a:solidFill>
            </a:endParaRPr>
          </a:p>
        </p:txBody>
      </p:sp>
      <p:pic>
        <p:nvPicPr>
          <p:cNvPr id="444" name="Google Shape;444;p64"/>
          <p:cNvPicPr preferRelativeResize="0"/>
          <p:nvPr/>
        </p:nvPicPr>
        <p:blipFill>
          <a:blip r:embed="rId5">
            <a:alphaModFix/>
          </a:blip>
          <a:stretch>
            <a:fillRect/>
          </a:stretch>
        </p:blipFill>
        <p:spPr>
          <a:xfrm>
            <a:off x="7339502" y="91194"/>
            <a:ext cx="1804498" cy="484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