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538FE-A0C3-4F3C-A505-43AC1B74C70E}" v="20" dt="2025-09-27T14:22:26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7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gerson, Eric" userId="e86acd01-226b-4c80-83b9-9e49150aaf6a" providerId="ADAL" clId="{0C0538FE-A0C3-4F3C-A505-43AC1B74C70E}"/>
    <pc:docChg chg="undo redo custSel addSld delSld modSld">
      <pc:chgData name="Hagerson, Eric" userId="e86acd01-226b-4c80-83b9-9e49150aaf6a" providerId="ADAL" clId="{0C0538FE-A0C3-4F3C-A505-43AC1B74C70E}" dt="2025-09-27T14:47:02.784" v="827" actId="14100"/>
      <pc:docMkLst>
        <pc:docMk/>
      </pc:docMkLst>
      <pc:sldChg chg="modSp mod">
        <pc:chgData name="Hagerson, Eric" userId="e86acd01-226b-4c80-83b9-9e49150aaf6a" providerId="ADAL" clId="{0C0538FE-A0C3-4F3C-A505-43AC1B74C70E}" dt="2025-09-27T14:44:46.111" v="785" actId="113"/>
        <pc:sldMkLst>
          <pc:docMk/>
          <pc:sldMk cId="0" sldId="256"/>
        </pc:sldMkLst>
        <pc:spChg chg="mod">
          <ac:chgData name="Hagerson, Eric" userId="e86acd01-226b-4c80-83b9-9e49150aaf6a" providerId="ADAL" clId="{0C0538FE-A0C3-4F3C-A505-43AC1B74C70E}" dt="2025-09-27T14:44:46.111" v="785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gerson, Eric" userId="e86acd01-226b-4c80-83b9-9e49150aaf6a" providerId="ADAL" clId="{0C0538FE-A0C3-4F3C-A505-43AC1B74C70E}" dt="2025-09-27T14:24:08.854" v="784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del mod">
        <pc:chgData name="Hagerson, Eric" userId="e86acd01-226b-4c80-83b9-9e49150aaf6a" providerId="ADAL" clId="{0C0538FE-A0C3-4F3C-A505-43AC1B74C70E}" dt="2025-09-25T18:40:18.616" v="84" actId="2696"/>
        <pc:sldMkLst>
          <pc:docMk/>
          <pc:sldMk cId="0" sldId="257"/>
        </pc:sldMkLst>
      </pc:sldChg>
      <pc:sldChg chg="addSp delSp modSp del mod">
        <pc:chgData name="Hagerson, Eric" userId="e86acd01-226b-4c80-83b9-9e49150aaf6a" providerId="ADAL" clId="{0C0538FE-A0C3-4F3C-A505-43AC1B74C70E}" dt="2025-09-25T18:45:57.924" v="172" actId="2696"/>
        <pc:sldMkLst>
          <pc:docMk/>
          <pc:sldMk cId="0" sldId="258"/>
        </pc:sldMkLst>
      </pc:sldChg>
      <pc:sldChg chg="del">
        <pc:chgData name="Hagerson, Eric" userId="e86acd01-226b-4c80-83b9-9e49150aaf6a" providerId="ADAL" clId="{0C0538FE-A0C3-4F3C-A505-43AC1B74C70E}" dt="2025-09-25T19:04:01.681" v="208" actId="2696"/>
        <pc:sldMkLst>
          <pc:docMk/>
          <pc:sldMk cId="0" sldId="259"/>
        </pc:sldMkLst>
      </pc:sldChg>
      <pc:sldChg chg="del">
        <pc:chgData name="Hagerson, Eric" userId="e86acd01-226b-4c80-83b9-9e49150aaf6a" providerId="ADAL" clId="{0C0538FE-A0C3-4F3C-A505-43AC1B74C70E}" dt="2025-09-26T18:52:19.941" v="305" actId="2696"/>
        <pc:sldMkLst>
          <pc:docMk/>
          <pc:sldMk cId="0" sldId="260"/>
        </pc:sldMkLst>
      </pc:sldChg>
      <pc:sldChg chg="modSp del mod">
        <pc:chgData name="Hagerson, Eric" userId="e86acd01-226b-4c80-83b9-9e49150aaf6a" providerId="ADAL" clId="{0C0538FE-A0C3-4F3C-A505-43AC1B74C70E}" dt="2025-09-26T20:02:50.681" v="448" actId="2696"/>
        <pc:sldMkLst>
          <pc:docMk/>
          <pc:sldMk cId="0" sldId="261"/>
        </pc:sldMkLst>
      </pc:sldChg>
      <pc:sldChg chg="modSp del mod">
        <pc:chgData name="Hagerson, Eric" userId="e86acd01-226b-4c80-83b9-9e49150aaf6a" providerId="ADAL" clId="{0C0538FE-A0C3-4F3C-A505-43AC1B74C70E}" dt="2025-09-26T20:02:54.930" v="449" actId="2696"/>
        <pc:sldMkLst>
          <pc:docMk/>
          <pc:sldMk cId="0" sldId="262"/>
        </pc:sldMkLst>
      </pc:sldChg>
      <pc:sldChg chg="addSp delSp modSp mod">
        <pc:chgData name="Hagerson, Eric" userId="e86acd01-226b-4c80-83b9-9e49150aaf6a" providerId="ADAL" clId="{0C0538FE-A0C3-4F3C-A505-43AC1B74C70E}" dt="2025-09-27T14:47:02.784" v="827" actId="14100"/>
        <pc:sldMkLst>
          <pc:docMk/>
          <pc:sldMk cId="0" sldId="263"/>
        </pc:sldMkLst>
        <pc:spChg chg="mod">
          <ac:chgData name="Hagerson, Eric" userId="e86acd01-226b-4c80-83b9-9e49150aaf6a" providerId="ADAL" clId="{0C0538FE-A0C3-4F3C-A505-43AC1B74C70E}" dt="2025-09-27T14:23:31.409" v="781" actId="207"/>
          <ac:spMkLst>
            <pc:docMk/>
            <pc:sldMk cId="0" sldId="263"/>
            <ac:spMk id="3" creationId="{00000000-0000-0000-0000-000000000000}"/>
          </ac:spMkLst>
        </pc:spChg>
        <pc:picChg chg="add del mod">
          <ac:chgData name="Hagerson, Eric" userId="e86acd01-226b-4c80-83b9-9e49150aaf6a" providerId="ADAL" clId="{0C0538FE-A0C3-4F3C-A505-43AC1B74C70E}" dt="2025-09-27T14:22:19.103" v="771" actId="478"/>
          <ac:picMkLst>
            <pc:docMk/>
            <pc:sldMk cId="0" sldId="263"/>
            <ac:picMk id="5" creationId="{56668BFD-6CB1-E137-2CD3-C7219DA9AA9A}"/>
          </ac:picMkLst>
        </pc:picChg>
        <pc:picChg chg="add mod">
          <ac:chgData name="Hagerson, Eric" userId="e86acd01-226b-4c80-83b9-9e49150aaf6a" providerId="ADAL" clId="{0C0538FE-A0C3-4F3C-A505-43AC1B74C70E}" dt="2025-09-27T14:47:02.784" v="827" actId="14100"/>
          <ac:picMkLst>
            <pc:docMk/>
            <pc:sldMk cId="0" sldId="263"/>
            <ac:picMk id="6" creationId="{BDA66902-FFEF-F958-2997-F0B6046534EC}"/>
          </ac:picMkLst>
        </pc:picChg>
      </pc:sldChg>
      <pc:sldChg chg="addSp delSp modSp mod setBg">
        <pc:chgData name="Hagerson, Eric" userId="e86acd01-226b-4c80-83b9-9e49150aaf6a" providerId="ADAL" clId="{0C0538FE-A0C3-4F3C-A505-43AC1B74C70E}" dt="2025-09-27T14:23:51.293" v="782" actId="255"/>
        <pc:sldMkLst>
          <pc:docMk/>
          <pc:sldMk cId="0" sldId="264"/>
        </pc:sldMkLst>
        <pc:spChg chg="mod">
          <ac:chgData name="Hagerson, Eric" userId="e86acd01-226b-4c80-83b9-9e49150aaf6a" providerId="ADAL" clId="{0C0538FE-A0C3-4F3C-A505-43AC1B74C70E}" dt="2025-09-27T14:23:51.293" v="782" actId="255"/>
          <ac:spMkLst>
            <pc:docMk/>
            <pc:sldMk cId="0" sldId="264"/>
            <ac:spMk id="2" creationId="{00000000-0000-0000-0000-000000000000}"/>
          </ac:spMkLst>
        </pc:spChg>
        <pc:spChg chg="mod">
          <ac:chgData name="Hagerson, Eric" userId="e86acd01-226b-4c80-83b9-9e49150aaf6a" providerId="ADAL" clId="{0C0538FE-A0C3-4F3C-A505-43AC1B74C70E}" dt="2025-09-27T14:23:25.452" v="780" actId="207"/>
          <ac:spMkLst>
            <pc:docMk/>
            <pc:sldMk cId="0" sldId="264"/>
            <ac:spMk id="3" creationId="{00000000-0000-0000-0000-000000000000}"/>
          </ac:spMkLst>
        </pc:spChg>
        <pc:spChg chg="add">
          <ac:chgData name="Hagerson, Eric" userId="e86acd01-226b-4c80-83b9-9e49150aaf6a" providerId="ADAL" clId="{0C0538FE-A0C3-4F3C-A505-43AC1B74C70E}" dt="2025-09-26T23:10:53.981" v="718" actId="26606"/>
          <ac:spMkLst>
            <pc:docMk/>
            <pc:sldMk cId="0" sldId="264"/>
            <ac:spMk id="12" creationId="{C0763A76-9F1C-4FC5-82B7-DD475DA461B2}"/>
          </ac:spMkLst>
        </pc:spChg>
        <pc:spChg chg="add">
          <ac:chgData name="Hagerson, Eric" userId="e86acd01-226b-4c80-83b9-9e49150aaf6a" providerId="ADAL" clId="{0C0538FE-A0C3-4F3C-A505-43AC1B74C70E}" dt="2025-09-26T23:10:53.981" v="718" actId="26606"/>
          <ac:spMkLst>
            <pc:docMk/>
            <pc:sldMk cId="0" sldId="264"/>
            <ac:spMk id="14" creationId="{E81BF4F6-F2CF-4984-9D14-D6966D92F99F}"/>
          </ac:spMkLst>
        </pc:spChg>
        <pc:picChg chg="add del mod">
          <ac:chgData name="Hagerson, Eric" userId="e86acd01-226b-4c80-83b9-9e49150aaf6a" providerId="ADAL" clId="{0C0538FE-A0C3-4F3C-A505-43AC1B74C70E}" dt="2025-09-26T23:10:05.361" v="715" actId="478"/>
          <ac:picMkLst>
            <pc:docMk/>
            <pc:sldMk cId="0" sldId="264"/>
            <ac:picMk id="5" creationId="{3F2F6C38-5DF6-E7BE-C761-96E6BF0F9659}"/>
          </ac:picMkLst>
        </pc:picChg>
        <pc:picChg chg="add mod">
          <ac:chgData name="Hagerson, Eric" userId="e86acd01-226b-4c80-83b9-9e49150aaf6a" providerId="ADAL" clId="{0C0538FE-A0C3-4F3C-A505-43AC1B74C70E}" dt="2025-09-26T23:10:53.981" v="718" actId="26606"/>
          <ac:picMkLst>
            <pc:docMk/>
            <pc:sldMk cId="0" sldId="264"/>
            <ac:picMk id="7" creationId="{BF6BB1BC-DE01-EE92-704E-73F551F990E6}"/>
          </ac:picMkLst>
        </pc:picChg>
      </pc:sldChg>
      <pc:sldChg chg="del">
        <pc:chgData name="Hagerson, Eric" userId="e86acd01-226b-4c80-83b9-9e49150aaf6a" providerId="ADAL" clId="{0C0538FE-A0C3-4F3C-A505-43AC1B74C70E}" dt="2025-09-26T22:27:07.284" v="549" actId="2696"/>
        <pc:sldMkLst>
          <pc:docMk/>
          <pc:sldMk cId="0" sldId="265"/>
        </pc:sldMkLst>
      </pc:sldChg>
      <pc:sldChg chg="addSp delSp modSp new mod">
        <pc:chgData name="Hagerson, Eric" userId="e86acd01-226b-4c80-83b9-9e49150aaf6a" providerId="ADAL" clId="{0C0538FE-A0C3-4F3C-A505-43AC1B74C70E}" dt="2025-09-25T18:40:07.688" v="83" actId="207"/>
        <pc:sldMkLst>
          <pc:docMk/>
          <pc:sldMk cId="1127880817" sldId="266"/>
        </pc:sldMkLst>
        <pc:spChg chg="mod">
          <ac:chgData name="Hagerson, Eric" userId="e86acd01-226b-4c80-83b9-9e49150aaf6a" providerId="ADAL" clId="{0C0538FE-A0C3-4F3C-A505-43AC1B74C70E}" dt="2025-09-25T18:39:59.139" v="82" actId="113"/>
          <ac:spMkLst>
            <pc:docMk/>
            <pc:sldMk cId="1127880817" sldId="266"/>
            <ac:spMk id="2" creationId="{BBC91FDF-22C8-6081-4813-D543463C0C43}"/>
          </ac:spMkLst>
        </pc:spChg>
        <pc:spChg chg="add mod">
          <ac:chgData name="Hagerson, Eric" userId="e86acd01-226b-4c80-83b9-9e49150aaf6a" providerId="ADAL" clId="{0C0538FE-A0C3-4F3C-A505-43AC1B74C70E}" dt="2025-09-25T18:40:07.688" v="83" actId="207"/>
          <ac:spMkLst>
            <pc:docMk/>
            <pc:sldMk cId="1127880817" sldId="266"/>
            <ac:spMk id="5" creationId="{00000000-0000-0000-0000-000000000000}"/>
          </ac:spMkLst>
        </pc:spChg>
        <pc:picChg chg="add mod">
          <ac:chgData name="Hagerson, Eric" userId="e86acd01-226b-4c80-83b9-9e49150aaf6a" providerId="ADAL" clId="{0C0538FE-A0C3-4F3C-A505-43AC1B74C70E}" dt="2025-09-25T18:39:20.706" v="50" actId="14100"/>
          <ac:picMkLst>
            <pc:docMk/>
            <pc:sldMk cId="1127880817" sldId="266"/>
            <ac:picMk id="4" creationId="{A1356D25-FBDD-86BE-CCED-481D6208E31C}"/>
          </ac:picMkLst>
        </pc:picChg>
      </pc:sldChg>
      <pc:sldChg chg="addSp modSp new mod">
        <pc:chgData name="Hagerson, Eric" userId="e86acd01-226b-4c80-83b9-9e49150aaf6a" providerId="ADAL" clId="{0C0538FE-A0C3-4F3C-A505-43AC1B74C70E}" dt="2025-09-25T22:55:21.897" v="271" actId="113"/>
        <pc:sldMkLst>
          <pc:docMk/>
          <pc:sldMk cId="574631495" sldId="267"/>
        </pc:sldMkLst>
        <pc:spChg chg="mod">
          <ac:chgData name="Hagerson, Eric" userId="e86acd01-226b-4c80-83b9-9e49150aaf6a" providerId="ADAL" clId="{0C0538FE-A0C3-4F3C-A505-43AC1B74C70E}" dt="2025-09-25T22:55:21.897" v="271" actId="113"/>
          <ac:spMkLst>
            <pc:docMk/>
            <pc:sldMk cId="574631495" sldId="267"/>
            <ac:spMk id="2" creationId="{E827C3F4-9D6A-5012-0F9A-3EF91DE4B2C6}"/>
          </ac:spMkLst>
        </pc:spChg>
        <pc:spChg chg="add mod">
          <ac:chgData name="Hagerson, Eric" userId="e86acd01-226b-4c80-83b9-9e49150aaf6a" providerId="ADAL" clId="{0C0538FE-A0C3-4F3C-A505-43AC1B74C70E}" dt="2025-09-25T22:55:07.404" v="270" actId="20577"/>
          <ac:spMkLst>
            <pc:docMk/>
            <pc:sldMk cId="574631495" sldId="267"/>
            <ac:spMk id="5" creationId="{00000000-0000-0000-0000-000000000000}"/>
          </ac:spMkLst>
        </pc:spChg>
        <pc:picChg chg="add mod">
          <ac:chgData name="Hagerson, Eric" userId="e86acd01-226b-4c80-83b9-9e49150aaf6a" providerId="ADAL" clId="{0C0538FE-A0C3-4F3C-A505-43AC1B74C70E}" dt="2025-09-25T18:45:28.216" v="155" actId="14100"/>
          <ac:picMkLst>
            <pc:docMk/>
            <pc:sldMk cId="574631495" sldId="267"/>
            <ac:picMk id="4" creationId="{34C23ECF-A4DD-B19E-38DE-5C36D01E65AF}"/>
          </ac:picMkLst>
        </pc:picChg>
      </pc:sldChg>
      <pc:sldChg chg="addSp delSp modSp new mod setBg">
        <pc:chgData name="Hagerson, Eric" userId="e86acd01-226b-4c80-83b9-9e49150aaf6a" providerId="ADAL" clId="{0C0538FE-A0C3-4F3C-A505-43AC1B74C70E}" dt="2025-09-25T22:55:27.537" v="272" actId="113"/>
        <pc:sldMkLst>
          <pc:docMk/>
          <pc:sldMk cId="111590405" sldId="268"/>
        </pc:sldMkLst>
        <pc:spChg chg="mod">
          <ac:chgData name="Hagerson, Eric" userId="e86acd01-226b-4c80-83b9-9e49150aaf6a" providerId="ADAL" clId="{0C0538FE-A0C3-4F3C-A505-43AC1B74C70E}" dt="2025-09-25T22:55:27.537" v="272" actId="113"/>
          <ac:spMkLst>
            <pc:docMk/>
            <pc:sldMk cId="111590405" sldId="268"/>
            <ac:spMk id="2" creationId="{C418A98A-38FA-3CD3-48AE-D4B4B1AE9463}"/>
          </ac:spMkLst>
        </pc:spChg>
        <pc:picChg chg="add mod">
          <ac:chgData name="Hagerson, Eric" userId="e86acd01-226b-4c80-83b9-9e49150aaf6a" providerId="ADAL" clId="{0C0538FE-A0C3-4F3C-A505-43AC1B74C70E}" dt="2025-09-25T19:03:49.435" v="207" actId="26606"/>
          <ac:picMkLst>
            <pc:docMk/>
            <pc:sldMk cId="111590405" sldId="268"/>
            <ac:picMk id="5" creationId="{9835A3EA-EBDA-CD7A-9325-D92DF276AF75}"/>
          </ac:picMkLst>
        </pc:picChg>
      </pc:sldChg>
      <pc:sldChg chg="addSp delSp modSp new mod">
        <pc:chgData name="Hagerson, Eric" userId="e86acd01-226b-4c80-83b9-9e49150aaf6a" providerId="ADAL" clId="{0C0538FE-A0C3-4F3C-A505-43AC1B74C70E}" dt="2025-09-27T14:45:58.511" v="788" actId="1076"/>
        <pc:sldMkLst>
          <pc:docMk/>
          <pc:sldMk cId="2121031932" sldId="269"/>
        </pc:sldMkLst>
        <pc:spChg chg="mod">
          <ac:chgData name="Hagerson, Eric" userId="e86acd01-226b-4c80-83b9-9e49150aaf6a" providerId="ADAL" clId="{0C0538FE-A0C3-4F3C-A505-43AC1B74C70E}" dt="2025-09-26T18:47:03.304" v="281" actId="113"/>
          <ac:spMkLst>
            <pc:docMk/>
            <pc:sldMk cId="2121031932" sldId="269"/>
            <ac:spMk id="2" creationId="{F18EE4A7-6EFA-D197-D798-CDB385F31EEE}"/>
          </ac:spMkLst>
        </pc:spChg>
        <pc:spChg chg="add mod">
          <ac:chgData name="Hagerson, Eric" userId="e86acd01-226b-4c80-83b9-9e49150aaf6a" providerId="ADAL" clId="{0C0538FE-A0C3-4F3C-A505-43AC1B74C70E}" dt="2025-09-27T14:45:58.511" v="788" actId="1076"/>
          <ac:spMkLst>
            <pc:docMk/>
            <pc:sldMk cId="2121031932" sldId="269"/>
            <ac:spMk id="5" creationId="{B6AF9411-201B-0FC1-DEBF-1B0454A7A3DE}"/>
          </ac:spMkLst>
        </pc:spChg>
        <pc:picChg chg="add mod">
          <ac:chgData name="Hagerson, Eric" userId="e86acd01-226b-4c80-83b9-9e49150aaf6a" providerId="ADAL" clId="{0C0538FE-A0C3-4F3C-A505-43AC1B74C70E}" dt="2025-09-27T14:45:51.370" v="786" actId="1076"/>
          <ac:picMkLst>
            <pc:docMk/>
            <pc:sldMk cId="2121031932" sldId="269"/>
            <ac:picMk id="4" creationId="{0FEA50A4-BEC7-0CFE-AE80-193A13C8066C}"/>
          </ac:picMkLst>
        </pc:picChg>
        <pc:inkChg chg="add del">
          <ac:chgData name="Hagerson, Eric" userId="e86acd01-226b-4c80-83b9-9e49150aaf6a" providerId="ADAL" clId="{0C0538FE-A0C3-4F3C-A505-43AC1B74C70E}" dt="2025-09-26T18:48:41.755" v="287" actId="9405"/>
          <ac:inkMkLst>
            <pc:docMk/>
            <pc:sldMk cId="2121031932" sldId="269"/>
            <ac:inkMk id="6" creationId="{BC2190BC-A8D4-3826-DB7B-40CCA2D1AC68}"/>
          </ac:inkMkLst>
        </pc:inkChg>
        <pc:cxnChg chg="add mod">
          <ac:chgData name="Hagerson, Eric" userId="e86acd01-226b-4c80-83b9-9e49150aaf6a" providerId="ADAL" clId="{0C0538FE-A0C3-4F3C-A505-43AC1B74C70E}" dt="2025-09-26T23:32:04.650" v="722" actId="1076"/>
          <ac:cxnSpMkLst>
            <pc:docMk/>
            <pc:sldMk cId="2121031932" sldId="269"/>
            <ac:cxnSpMk id="8" creationId="{2121405B-DDD5-6284-6353-61C32729AA8E}"/>
          </ac:cxnSpMkLst>
        </pc:cxnChg>
        <pc:cxnChg chg="add mod">
          <ac:chgData name="Hagerson, Eric" userId="e86acd01-226b-4c80-83b9-9e49150aaf6a" providerId="ADAL" clId="{0C0538FE-A0C3-4F3C-A505-43AC1B74C70E}" dt="2025-09-26T23:32:08.229" v="723" actId="1076"/>
          <ac:cxnSpMkLst>
            <pc:docMk/>
            <pc:sldMk cId="2121031932" sldId="269"/>
            <ac:cxnSpMk id="9" creationId="{DCF408FA-7E5C-4A26-FF9E-2CFBE38ABEC7}"/>
          </ac:cxnSpMkLst>
        </pc:cxnChg>
      </pc:sldChg>
      <pc:sldChg chg="addSp modSp new mod">
        <pc:chgData name="Hagerson, Eric" userId="e86acd01-226b-4c80-83b9-9e49150aaf6a" providerId="ADAL" clId="{0C0538FE-A0C3-4F3C-A505-43AC1B74C70E}" dt="2025-09-26T22:20:50.717" v="548" actId="20577"/>
        <pc:sldMkLst>
          <pc:docMk/>
          <pc:sldMk cId="3936409678" sldId="270"/>
        </pc:sldMkLst>
        <pc:spChg chg="mod">
          <ac:chgData name="Hagerson, Eric" userId="e86acd01-226b-4c80-83b9-9e49150aaf6a" providerId="ADAL" clId="{0C0538FE-A0C3-4F3C-A505-43AC1B74C70E}" dt="2025-09-26T22:19:41.158" v="496" actId="113"/>
          <ac:spMkLst>
            <pc:docMk/>
            <pc:sldMk cId="3936409678" sldId="270"/>
            <ac:spMk id="2" creationId="{414D795F-A6C0-AA1F-8F15-CE0F803EF9DC}"/>
          </ac:spMkLst>
        </pc:spChg>
        <pc:spChg chg="mod">
          <ac:chgData name="Hagerson, Eric" userId="e86acd01-226b-4c80-83b9-9e49150aaf6a" providerId="ADAL" clId="{0C0538FE-A0C3-4F3C-A505-43AC1B74C70E}" dt="2025-09-26T22:20:50.717" v="548" actId="20577"/>
          <ac:spMkLst>
            <pc:docMk/>
            <pc:sldMk cId="3936409678" sldId="270"/>
            <ac:spMk id="3" creationId="{EA73CDAF-6815-CA87-50C2-1A727FDDDB8E}"/>
          </ac:spMkLst>
        </pc:spChg>
        <pc:picChg chg="add mod">
          <ac:chgData name="Hagerson, Eric" userId="e86acd01-226b-4c80-83b9-9e49150aaf6a" providerId="ADAL" clId="{0C0538FE-A0C3-4F3C-A505-43AC1B74C70E}" dt="2025-09-26T22:01:52.070" v="467" actId="1076"/>
          <ac:picMkLst>
            <pc:docMk/>
            <pc:sldMk cId="3936409678" sldId="270"/>
            <ac:picMk id="5" creationId="{1A977AF8-06F0-28B9-BD26-9542126CA1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dirty="0"/>
              <a:t>6G – The Next Generation of Connectivity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dirty="0"/>
              <a:t>Eric Hagerson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1FDF-22C8-6081-4813-D543463C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Mobile Networks Evolution</a:t>
            </a:r>
          </a:p>
        </p:txBody>
      </p:sp>
      <p:pic>
        <p:nvPicPr>
          <p:cNvPr id="4" name="Picture 3" descr="A line of icons with text&#10;&#10;AI-generated content may be incorrect.">
            <a:extLst>
              <a:ext uri="{FF2B5EF4-FFF2-40B4-BE49-F238E27FC236}">
                <a16:creationId xmlns:a16="http://schemas.microsoft.com/office/drawing/2014/main" id="{A1356D25-FBDD-86BE-CCED-481D6208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0114"/>
            <a:ext cx="9144000" cy="24032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199"/>
            <a:ext cx="8229600" cy="32112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1G (1980s): Analog voice</a:t>
            </a:r>
          </a:p>
          <a:p>
            <a:r>
              <a:rPr lang="en-US" sz="4000" dirty="0">
                <a:solidFill>
                  <a:schemeClr val="tx2"/>
                </a:solidFill>
              </a:rPr>
              <a:t>2G (1990s): Digital voice + SMS</a:t>
            </a:r>
          </a:p>
          <a:p>
            <a:r>
              <a:rPr lang="en-US" sz="4000" dirty="0">
                <a:solidFill>
                  <a:schemeClr val="tx2"/>
                </a:solidFill>
              </a:rPr>
              <a:t>3G (2000s): Mobile internet</a:t>
            </a:r>
          </a:p>
          <a:p>
            <a:r>
              <a:rPr lang="en-US" sz="4000" dirty="0">
                <a:solidFill>
                  <a:schemeClr val="tx2"/>
                </a:solidFill>
              </a:rPr>
              <a:t>4G (2010s): Broadband + apps economy</a:t>
            </a:r>
          </a:p>
          <a:p>
            <a:r>
              <a:rPr lang="en-US" sz="4000" dirty="0">
                <a:solidFill>
                  <a:schemeClr val="tx2"/>
                </a:solidFill>
              </a:rPr>
              <a:t>5G (2020s): High speed, low latency, IoT</a:t>
            </a:r>
          </a:p>
          <a:p>
            <a:r>
              <a:rPr lang="en-US" sz="4000" dirty="0">
                <a:solidFill>
                  <a:schemeClr val="tx2"/>
                </a:solidFill>
              </a:rPr>
              <a:t>6G (2030s): Intelligence + immersion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C3F4-9D6A-5012-0F9A-3EF91DE4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6G?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3ECF-A4DD-B19E-38DE-5C36D01E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743"/>
            <a:ext cx="4005944" cy="50781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5072743" cy="44740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Up to 1 TBPS Speeds</a:t>
            </a:r>
          </a:p>
          <a:p>
            <a:r>
              <a:rPr lang="en-US" dirty="0">
                <a:solidFill>
                  <a:schemeClr val="tx2"/>
                </a:solidFill>
              </a:rPr>
              <a:t>Sub-MS Latency</a:t>
            </a:r>
          </a:p>
          <a:p>
            <a:r>
              <a:rPr lang="en-US" dirty="0">
                <a:solidFill>
                  <a:schemeClr val="tx2"/>
                </a:solidFill>
              </a:rPr>
              <a:t>Upper Mid-Band Spectrum</a:t>
            </a:r>
          </a:p>
          <a:p>
            <a:r>
              <a:rPr lang="en-US" dirty="0">
                <a:solidFill>
                  <a:schemeClr val="tx2"/>
                </a:solidFill>
              </a:rPr>
              <a:t>AI-Native Architecture</a:t>
            </a:r>
          </a:p>
          <a:p>
            <a:r>
              <a:rPr lang="en-US" dirty="0">
                <a:solidFill>
                  <a:schemeClr val="tx2"/>
                </a:solidFill>
              </a:rPr>
              <a:t>Fusion: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Physical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Digital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57463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A98A-38FA-3CD3-48AE-D4B4B1AE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Core Technology Pillars</a:t>
            </a:r>
          </a:p>
        </p:txBody>
      </p:sp>
      <p:pic>
        <p:nvPicPr>
          <p:cNvPr id="5" name="Picture 4" descr="A row of columns with text&#10;&#10;AI-generated content may be incorrect.">
            <a:extLst>
              <a:ext uri="{FF2B5EF4-FFF2-40B4-BE49-F238E27FC236}">
                <a16:creationId xmlns:a16="http://schemas.microsoft.com/office/drawing/2014/main" id="{9835A3EA-EBDA-CD7A-9325-D92DF276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56"/>
            <a:ext cx="91440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E4A7-6EFA-D197-D798-CDB385F3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Standardization Efforts</a:t>
            </a:r>
          </a:p>
        </p:txBody>
      </p:sp>
      <p:pic>
        <p:nvPicPr>
          <p:cNvPr id="4" name="Picture 3" descr="A graph showing the growth of a product&#10;&#10;AI-generated content may be incorrect.">
            <a:extLst>
              <a:ext uri="{FF2B5EF4-FFF2-40B4-BE49-F238E27FC236}">
                <a16:creationId xmlns:a16="http://schemas.microsoft.com/office/drawing/2014/main" id="{0FEA50A4-BEC7-0CFE-AE80-193A13C8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37" y="1948543"/>
            <a:ext cx="7805058" cy="4332514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6AF9411-201B-0FC1-DEBF-1B0454A7A3DE}"/>
              </a:ext>
            </a:extLst>
          </p:cNvPr>
          <p:cNvSpPr/>
          <p:nvPr/>
        </p:nvSpPr>
        <p:spPr>
          <a:xfrm>
            <a:off x="3712023" y="4637313"/>
            <a:ext cx="283029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21405B-DDD5-6284-6353-61C32729AA8E}"/>
              </a:ext>
            </a:extLst>
          </p:cNvPr>
          <p:cNvCxnSpPr/>
          <p:nvPr/>
        </p:nvCxnSpPr>
        <p:spPr>
          <a:xfrm>
            <a:off x="3853538" y="4114800"/>
            <a:ext cx="0" cy="4789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F408FA-7E5C-4A26-FF9E-2CFBE38ABEC7}"/>
              </a:ext>
            </a:extLst>
          </p:cNvPr>
          <p:cNvCxnSpPr>
            <a:cxnSpLocks/>
          </p:cNvCxnSpPr>
          <p:nvPr/>
        </p:nvCxnSpPr>
        <p:spPr>
          <a:xfrm>
            <a:off x="5333978" y="3341915"/>
            <a:ext cx="0" cy="5878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3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795F-A6C0-AA1F-8F15-CE0F803E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CDAF-6815-CA87-50C2-1A727FDD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050971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</a:rPr>
              <a:t>Immersive XR &amp; Holography</a:t>
            </a:r>
          </a:p>
          <a:p>
            <a:r>
              <a:rPr lang="en-US" dirty="0">
                <a:solidFill>
                  <a:schemeClr val="tx2"/>
                </a:solidFill>
              </a:rPr>
              <a:t>Tactile Internet </a:t>
            </a:r>
          </a:p>
          <a:p>
            <a:r>
              <a:rPr lang="en-US" dirty="0">
                <a:solidFill>
                  <a:schemeClr val="tx2"/>
                </a:solidFill>
              </a:rPr>
              <a:t>Remote Surgery</a:t>
            </a:r>
          </a:p>
          <a:p>
            <a:r>
              <a:rPr lang="en-US" dirty="0">
                <a:solidFill>
                  <a:schemeClr val="tx2"/>
                </a:solidFill>
              </a:rPr>
              <a:t>3D Digital Modeling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Cities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Factories</a:t>
            </a:r>
          </a:p>
          <a:p>
            <a:r>
              <a:rPr lang="en-US" dirty="0">
                <a:solidFill>
                  <a:schemeClr val="tx2"/>
                </a:solidFill>
              </a:rPr>
              <a:t>Body-area Health Sensors</a:t>
            </a:r>
          </a:p>
          <a:p>
            <a:r>
              <a:rPr lang="en-US" dirty="0">
                <a:solidFill>
                  <a:schemeClr val="tx2"/>
                </a:solidFill>
              </a:rPr>
              <a:t>Further Close Digital Divide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oster with a group of people&#10;&#10;AI-generated content may be incorrect.">
            <a:extLst>
              <a:ext uri="{FF2B5EF4-FFF2-40B4-BE49-F238E27FC236}">
                <a16:creationId xmlns:a16="http://schemas.microsoft.com/office/drawing/2014/main" id="{1A977AF8-06F0-28B9-BD26-9542126C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06286"/>
            <a:ext cx="318951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Challenges &amp;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59286" cy="4525963"/>
          </a:xfrm>
        </p:spPr>
        <p:txBody>
          <a:bodyPr/>
          <a:lstStyle/>
          <a:p>
            <a:r>
              <a:rPr dirty="0">
                <a:solidFill>
                  <a:schemeClr val="tx2"/>
                </a:solidFill>
              </a:rPr>
              <a:t>Spectrum </a:t>
            </a:r>
            <a:r>
              <a:rPr lang="en-US" dirty="0">
                <a:solidFill>
                  <a:schemeClr val="tx2"/>
                </a:solidFill>
              </a:rPr>
              <a:t>H</a:t>
            </a:r>
            <a:r>
              <a:rPr dirty="0">
                <a:solidFill>
                  <a:schemeClr val="tx2"/>
                </a:solidFill>
              </a:rPr>
              <a:t>armonization</a:t>
            </a:r>
          </a:p>
          <a:p>
            <a:r>
              <a:rPr lang="en-US" dirty="0">
                <a:solidFill>
                  <a:schemeClr val="tx2"/>
                </a:solidFill>
              </a:rPr>
              <a:t>P</a:t>
            </a:r>
            <a:r>
              <a:rPr dirty="0">
                <a:solidFill>
                  <a:schemeClr val="tx2"/>
                </a:solidFill>
              </a:rPr>
              <a:t>ropagation 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dirty="0">
                <a:solidFill>
                  <a:schemeClr val="tx2"/>
                </a:solidFill>
              </a:rPr>
              <a:t>ssues</a:t>
            </a:r>
          </a:p>
          <a:p>
            <a:r>
              <a:rPr dirty="0">
                <a:solidFill>
                  <a:schemeClr val="tx2"/>
                </a:solidFill>
              </a:rPr>
              <a:t>Energy </a:t>
            </a:r>
            <a:r>
              <a:rPr lang="en-US" dirty="0">
                <a:solidFill>
                  <a:schemeClr val="tx2"/>
                </a:solidFill>
              </a:rPr>
              <a:t>Consideration</a:t>
            </a:r>
            <a:endParaRPr dirty="0">
              <a:solidFill>
                <a:schemeClr val="tx2"/>
              </a:solidFill>
            </a:endParaRPr>
          </a:p>
          <a:p>
            <a:r>
              <a:rPr dirty="0">
                <a:solidFill>
                  <a:schemeClr val="tx2"/>
                </a:solidFill>
              </a:rPr>
              <a:t>Security, privacy, trust</a:t>
            </a:r>
          </a:p>
          <a:p>
            <a:r>
              <a:rPr dirty="0">
                <a:solidFill>
                  <a:schemeClr val="tx2"/>
                </a:solidFill>
              </a:rPr>
              <a:t>Business models &amp; cost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DA66902-FFEF-F958-2997-F0B60465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276599" cy="4702629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1828800"/>
            <a:ext cx="3485179" cy="452754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6G is more than faster 5G</a:t>
            </a:r>
          </a:p>
          <a:p>
            <a:r>
              <a:rPr lang="en-US" sz="2400" dirty="0">
                <a:solidFill>
                  <a:schemeClr val="tx2"/>
                </a:solidFill>
              </a:rPr>
              <a:t>New Intelligence Integration Paradigm </a:t>
            </a:r>
          </a:p>
          <a:p>
            <a:r>
              <a:rPr lang="en-US" sz="2400" dirty="0">
                <a:solidFill>
                  <a:schemeClr val="tx2"/>
                </a:solidFill>
              </a:rPr>
              <a:t>Ubiquitous Connectivity</a:t>
            </a:r>
          </a:p>
        </p:txBody>
      </p:sp>
      <p:pic>
        <p:nvPicPr>
          <p:cNvPr id="7" name="Picture 6" descr="A road leading to a city&#10;&#10;AI-generated content may be incorrect.">
            <a:extLst>
              <a:ext uri="{FF2B5EF4-FFF2-40B4-BE49-F238E27FC236}">
                <a16:creationId xmlns:a16="http://schemas.microsoft.com/office/drawing/2014/main" id="{BF6BB1BC-DE01-EE92-704E-73F551F990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7af72c41-31f4-4d40-a6d0-808117dc4d77}" enabled="1" method="Standard" siteId="{be0f980b-dd99-4b19-bd7b-bc71a09b026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140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6G – The Next Generation of Connectivity</vt:lpstr>
      <vt:lpstr>Mobile Networks Evolution</vt:lpstr>
      <vt:lpstr>What is 6G?</vt:lpstr>
      <vt:lpstr>Core Technology Pillars</vt:lpstr>
      <vt:lpstr>Standardization Efforts</vt:lpstr>
      <vt:lpstr>Use Cases</vt:lpstr>
      <vt:lpstr>Challenges &amp; Considerations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Hagerson, Eric</cp:lastModifiedBy>
  <cp:revision>1</cp:revision>
  <dcterms:created xsi:type="dcterms:W3CDTF">2013-01-27T09:14:16Z</dcterms:created>
  <dcterms:modified xsi:type="dcterms:W3CDTF">2025-09-27T14:47:11Z</dcterms:modified>
  <cp:category/>
</cp:coreProperties>
</file>