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562" r:id="rId3"/>
    <p:sldId id="574" r:id="rId4"/>
    <p:sldId id="563" r:id="rId5"/>
    <p:sldId id="564" r:id="rId6"/>
    <p:sldId id="566" r:id="rId7"/>
    <p:sldId id="565" r:id="rId8"/>
    <p:sldId id="568" r:id="rId9"/>
    <p:sldId id="570" r:id="rId10"/>
    <p:sldId id="569" r:id="rId11"/>
    <p:sldId id="567" r:id="rId12"/>
    <p:sldId id="571" r:id="rId13"/>
    <p:sldId id="572" r:id="rId14"/>
    <p:sldId id="573" r:id="rId15"/>
    <p:sldId id="558"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d1/ctbfhGvow6iQ7PJA8Z4tso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51"/>
    <p:restoredTop sz="95246"/>
  </p:normalViewPr>
  <p:slideViewPr>
    <p:cSldViewPr snapToGrid="0">
      <p:cViewPr varScale="1">
        <p:scale>
          <a:sx n="97" d="100"/>
          <a:sy n="97" d="100"/>
        </p:scale>
        <p:origin x="10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9"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36" Type="http://customschemas.google.com/relationships/presentationmetadata" Target="metadata"/><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fontAlgn="ctr">
              <a:spcBef>
                <a:spcPts val="0"/>
              </a:spcBef>
              <a:spcAft>
                <a:spcPts val="0"/>
              </a:spcAft>
              <a:buNone/>
            </a:pPr>
            <a:r>
              <a:rPr lang="en-US" sz="1800" b="0" i="0" dirty="0">
                <a:effectLst/>
                <a:latin typeface="Calibri" panose="020F0502020204030204" pitchFamily="34" charset="0"/>
              </a:rPr>
              <a:t>Reliable information is critical to communications reliability </a:t>
            </a:r>
          </a:p>
          <a:p>
            <a:pPr marL="158750" indent="0" rtl="0" fontAlgn="ctr">
              <a:spcBef>
                <a:spcPts val="0"/>
              </a:spcBef>
              <a:spcAft>
                <a:spcPts val="0"/>
              </a:spcAft>
              <a:buNone/>
            </a:pPr>
            <a:endParaRPr lang="en-US" sz="1800" dirty="0">
              <a:effectLst/>
              <a:latin typeface="Calibri" panose="020F0502020204030204" pitchFamily="34" charset="0"/>
            </a:endParaRPr>
          </a:p>
          <a:p>
            <a:pPr marL="158750" indent="0" rtl="0" fontAlgn="ctr">
              <a:spcBef>
                <a:spcPts val="0"/>
              </a:spcBef>
              <a:spcAft>
                <a:spcPts val="0"/>
              </a:spcAft>
              <a:buNone/>
            </a:pPr>
            <a:r>
              <a:rPr lang="en-US" sz="1800" dirty="0">
                <a:effectLst/>
                <a:latin typeface="Calibri" panose="020F0502020204030204" pitchFamily="34" charset="0"/>
              </a:rPr>
              <a:t>The reliability of information is becoming a most important aspect of reliability in communication networks and especially the services these networks support. As we turn over network optimization to AI-based automation, introducing stochasticity and releasing control of more network functions for the benefits of automation and speed, we open networks to new failure modes and attack vectors dependent on the reliability of the information used. Further, as networks provide deeper connections to many more devices and enable AI, including GAI, deeper into services and our lives, reliable information is depended upon even more. It is time to formalize practices for information reliability assurance. </a:t>
            </a:r>
          </a:p>
          <a:p>
            <a:pPr marL="0" lvl="0" indent="0" algn="l" rtl="0">
              <a:lnSpc>
                <a:spcPct val="100000"/>
              </a:lnSpc>
              <a:spcBef>
                <a:spcPts val="0"/>
              </a:spcBef>
              <a:spcAft>
                <a:spcPts val="0"/>
              </a:spcAft>
              <a:buSzPts val="1100"/>
              <a:buNone/>
            </a:pPr>
            <a:endParaRPr dirty="0"/>
          </a:p>
        </p:txBody>
      </p:sp>
      <p:sp>
        <p:nvSpPr>
          <p:cNvPr id="68" name="Google Shape;6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Data labeling tool screen shot</a:t>
            </a:r>
          </a:p>
        </p:txBody>
      </p:sp>
    </p:spTree>
    <p:extLst>
      <p:ext uri="{BB962C8B-B14F-4D97-AF65-F5344CB8AC3E}">
        <p14:creationId xmlns:p14="http://schemas.microsoft.com/office/powerpoint/2010/main" val="2484071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XAI paper screen shot</a:t>
            </a:r>
          </a:p>
        </p:txBody>
      </p:sp>
    </p:spTree>
    <p:extLst>
      <p:ext uri="{BB962C8B-B14F-4D97-AF65-F5344CB8AC3E}">
        <p14:creationId xmlns:p14="http://schemas.microsoft.com/office/powerpoint/2010/main" val="140143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SCTE docs, certification workflow, Agentic troubleshooting tool </a:t>
            </a:r>
          </a:p>
          <a:p>
            <a:endParaRPr lang="en-US" dirty="0"/>
          </a:p>
        </p:txBody>
      </p:sp>
    </p:spTree>
    <p:extLst>
      <p:ext uri="{BB962C8B-B14F-4D97-AF65-F5344CB8AC3E}">
        <p14:creationId xmlns:p14="http://schemas.microsoft.com/office/powerpoint/2010/main" val="3221132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6003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10"/>
          <p:cNvSpPr txBox="1">
            <a:spLocks noGrp="1"/>
          </p:cNvSpPr>
          <p:nvPr>
            <p:ph type="dt" idx="10"/>
          </p:nvPr>
        </p:nvSpPr>
        <p:spPr>
          <a:xfrm>
            <a:off x="1634266" y="6356350"/>
            <a:ext cx="9690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0"/>
          <p:cNvSpPr txBox="1">
            <a:spLocks noGrp="1"/>
          </p:cNvSpPr>
          <p:nvPr>
            <p:ph type="ftr" idx="11"/>
          </p:nvPr>
        </p:nvSpPr>
        <p:spPr>
          <a:xfrm>
            <a:off x="2702505" y="6356350"/>
            <a:ext cx="775392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0"/>
          <p:cNvSpPr txBox="1">
            <a:spLocks noGrp="1"/>
          </p:cNvSpPr>
          <p:nvPr>
            <p:ph type="sldNum" idx="12"/>
          </p:nvPr>
        </p:nvSpPr>
        <p:spPr>
          <a:xfrm>
            <a:off x="10557734" y="6356350"/>
            <a:ext cx="79606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11"/>
          <p:cNvSpPr txBox="1">
            <a:spLocks noGrp="1"/>
          </p:cNvSpPr>
          <p:nvPr>
            <p:ph type="dt" idx="10"/>
          </p:nvPr>
        </p:nvSpPr>
        <p:spPr>
          <a:xfrm>
            <a:off x="1634266" y="6356350"/>
            <a:ext cx="9690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1"/>
          <p:cNvSpPr txBox="1">
            <a:spLocks noGrp="1"/>
          </p:cNvSpPr>
          <p:nvPr>
            <p:ph type="ftr" idx="11"/>
          </p:nvPr>
        </p:nvSpPr>
        <p:spPr>
          <a:xfrm>
            <a:off x="2702505" y="6356350"/>
            <a:ext cx="775392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1"/>
          <p:cNvSpPr txBox="1">
            <a:spLocks noGrp="1"/>
          </p:cNvSpPr>
          <p:nvPr>
            <p:ph type="sldNum" idx="12"/>
          </p:nvPr>
        </p:nvSpPr>
        <p:spPr>
          <a:xfrm>
            <a:off x="10557734" y="6356350"/>
            <a:ext cx="79606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2" name="Google Shape;32;p41"/>
          <p:cNvSpPr txBox="1">
            <a:spLocks noGrp="1"/>
          </p:cNvSpPr>
          <p:nvPr>
            <p:ph type="dt" idx="10"/>
          </p:nvPr>
        </p:nvSpPr>
        <p:spPr>
          <a:xfrm>
            <a:off x="1634266" y="6356350"/>
            <a:ext cx="9690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1"/>
          <p:cNvSpPr txBox="1">
            <a:spLocks noGrp="1"/>
          </p:cNvSpPr>
          <p:nvPr>
            <p:ph type="ftr" idx="11"/>
          </p:nvPr>
        </p:nvSpPr>
        <p:spPr>
          <a:xfrm>
            <a:off x="2702505" y="6356350"/>
            <a:ext cx="775392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1"/>
          <p:cNvSpPr txBox="1">
            <a:spLocks noGrp="1"/>
          </p:cNvSpPr>
          <p:nvPr>
            <p:ph type="sldNum" idx="12"/>
          </p:nvPr>
        </p:nvSpPr>
        <p:spPr>
          <a:xfrm>
            <a:off x="10557734" y="6356350"/>
            <a:ext cx="79606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a:lvl1pPr>
            <a:lvl2pPr marL="0" marR="0" lvl="1" indent="0" algn="r">
              <a:lnSpc>
                <a:spcPct val="100000"/>
              </a:lnSpc>
              <a:spcBef>
                <a:spcPts val="0"/>
              </a:spcBef>
              <a:spcAft>
                <a:spcPts val="0"/>
              </a:spcAft>
              <a:buSzPts val="1200"/>
              <a:buNone/>
              <a:defRPr/>
            </a:lvl2pPr>
            <a:lvl3pPr marL="0" marR="0" lvl="2" indent="0" algn="r">
              <a:lnSpc>
                <a:spcPct val="100000"/>
              </a:lnSpc>
              <a:spcBef>
                <a:spcPts val="0"/>
              </a:spcBef>
              <a:spcAft>
                <a:spcPts val="0"/>
              </a:spcAft>
              <a:buSzPts val="1200"/>
              <a:buNone/>
              <a:defRPr/>
            </a:lvl3pPr>
            <a:lvl4pPr marL="0" marR="0" lvl="3" indent="0" algn="r">
              <a:lnSpc>
                <a:spcPct val="100000"/>
              </a:lnSpc>
              <a:spcBef>
                <a:spcPts val="0"/>
              </a:spcBef>
              <a:spcAft>
                <a:spcPts val="0"/>
              </a:spcAft>
              <a:buSzPts val="1200"/>
              <a:buNone/>
              <a:defRPr/>
            </a:lvl4pPr>
            <a:lvl5pPr marL="0" marR="0" lvl="4" indent="0" algn="r">
              <a:lnSpc>
                <a:spcPct val="100000"/>
              </a:lnSpc>
              <a:spcBef>
                <a:spcPts val="0"/>
              </a:spcBef>
              <a:spcAft>
                <a:spcPts val="0"/>
              </a:spcAft>
              <a:buSzPts val="1200"/>
              <a:buNone/>
              <a:defRPr/>
            </a:lvl5pPr>
            <a:lvl6pPr marL="0" marR="0" lvl="5" indent="0" algn="r">
              <a:lnSpc>
                <a:spcPct val="100000"/>
              </a:lnSpc>
              <a:spcBef>
                <a:spcPts val="0"/>
              </a:spcBef>
              <a:spcAft>
                <a:spcPts val="0"/>
              </a:spcAft>
              <a:buSzPts val="1200"/>
              <a:buNone/>
              <a:defRPr/>
            </a:lvl6pPr>
            <a:lvl7pPr marL="0" marR="0" lvl="6" indent="0" algn="r">
              <a:lnSpc>
                <a:spcPct val="100000"/>
              </a:lnSpc>
              <a:spcBef>
                <a:spcPts val="0"/>
              </a:spcBef>
              <a:spcAft>
                <a:spcPts val="0"/>
              </a:spcAft>
              <a:buSzPts val="1200"/>
              <a:buNone/>
              <a:defRPr/>
            </a:lvl7pPr>
            <a:lvl8pPr marL="0" marR="0" lvl="7" indent="0" algn="r">
              <a:lnSpc>
                <a:spcPct val="100000"/>
              </a:lnSpc>
              <a:spcBef>
                <a:spcPts val="0"/>
              </a:spcBef>
              <a:spcAft>
                <a:spcPts val="0"/>
              </a:spcAft>
              <a:buSzPts val="1200"/>
              <a:buNone/>
              <a:defRPr/>
            </a:lvl8pPr>
            <a:lvl9pPr marL="0" marR="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
          <p:cNvSpPr txBox="1">
            <a:spLocks noGrp="1"/>
          </p:cNvSpPr>
          <p:nvPr>
            <p:ph type="dt" idx="10"/>
          </p:nvPr>
        </p:nvSpPr>
        <p:spPr>
          <a:xfrm>
            <a:off x="1634266" y="6356350"/>
            <a:ext cx="9690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2702505" y="6356350"/>
            <a:ext cx="775392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10557734" y="6356350"/>
            <a:ext cx="79606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9"/>
          <p:cNvSpPr txBox="1">
            <a:spLocks noGrp="1"/>
          </p:cNvSpPr>
          <p:nvPr>
            <p:ph type="dt" idx="10"/>
          </p:nvPr>
        </p:nvSpPr>
        <p:spPr>
          <a:xfrm>
            <a:off x="1634266" y="6356350"/>
            <a:ext cx="9690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9"/>
          <p:cNvSpPr txBox="1">
            <a:spLocks noGrp="1"/>
          </p:cNvSpPr>
          <p:nvPr>
            <p:ph type="ftr" idx="11"/>
          </p:nvPr>
        </p:nvSpPr>
        <p:spPr>
          <a:xfrm>
            <a:off x="2702505" y="6356350"/>
            <a:ext cx="775392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sldNum" idx="12"/>
          </p:nvPr>
        </p:nvSpPr>
        <p:spPr>
          <a:xfrm>
            <a:off x="10557734" y="6356350"/>
            <a:ext cx="79606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0"/>
        <p:cNvGrpSpPr/>
        <p:nvPr/>
      </p:nvGrpSpPr>
      <p:grpSpPr>
        <a:xfrm>
          <a:off x="0" y="0"/>
          <a:ext cx="0" cy="0"/>
          <a:chOff x="0" y="0"/>
          <a:chExt cx="0" cy="0"/>
        </a:xfrm>
      </p:grpSpPr>
      <p:sp>
        <p:nvSpPr>
          <p:cNvPr id="61" name="Google Shape;61;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0"/>
          <p:cNvSpPr txBox="1">
            <a:spLocks noGrp="1"/>
          </p:cNvSpPr>
          <p:nvPr>
            <p:ph type="dt" idx="10"/>
          </p:nvPr>
        </p:nvSpPr>
        <p:spPr>
          <a:xfrm>
            <a:off x="1634266" y="6356350"/>
            <a:ext cx="96908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0"/>
          <p:cNvSpPr txBox="1">
            <a:spLocks noGrp="1"/>
          </p:cNvSpPr>
          <p:nvPr>
            <p:ph type="ftr" idx="11"/>
          </p:nvPr>
        </p:nvSpPr>
        <p:spPr>
          <a:xfrm>
            <a:off x="2702505" y="6356350"/>
            <a:ext cx="775392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0"/>
          <p:cNvSpPr txBox="1">
            <a:spLocks noGrp="1"/>
          </p:cNvSpPr>
          <p:nvPr>
            <p:ph type="sldNum" idx="12"/>
          </p:nvPr>
        </p:nvSpPr>
        <p:spPr>
          <a:xfrm>
            <a:off x="10557734" y="6356350"/>
            <a:ext cx="79606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 name="Google Shape;8;p9"/>
          <p:cNvSpPr txBox="1">
            <a:spLocks noGrp="1"/>
          </p:cNvSpPr>
          <p:nvPr>
            <p:ph type="dt" idx="10"/>
          </p:nvPr>
        </p:nvSpPr>
        <p:spPr>
          <a:xfrm>
            <a:off x="1634266" y="6356350"/>
            <a:ext cx="96908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2702505" y="6356350"/>
            <a:ext cx="7753928"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10557734" y="6356350"/>
            <a:ext cx="796066"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 name="Google Shape;11;p9"/>
          <p:cNvPicPr preferRelativeResize="0"/>
          <p:nvPr/>
        </p:nvPicPr>
        <p:blipFill rotWithShape="1">
          <a:blip r:embed="rId8">
            <a:alphaModFix/>
          </a:blip>
          <a:srcRect/>
          <a:stretch/>
        </p:blipFill>
        <p:spPr>
          <a:xfrm>
            <a:off x="10668000" y="74397"/>
            <a:ext cx="1444736" cy="1373265"/>
          </a:xfrm>
          <a:prstGeom prst="rect">
            <a:avLst/>
          </a:prstGeom>
          <a:noFill/>
          <a:ln>
            <a:noFill/>
          </a:ln>
        </p:spPr>
      </p:pic>
      <p:pic>
        <p:nvPicPr>
          <p:cNvPr id="12" name="Google Shape;12;p9" descr="ieee_blue_R0G102B161-lg.png"/>
          <p:cNvPicPr preferRelativeResize="0"/>
          <p:nvPr/>
        </p:nvPicPr>
        <p:blipFill rotWithShape="1">
          <a:blip r:embed="rId9">
            <a:alphaModFix/>
          </a:blip>
          <a:srcRect/>
          <a:stretch/>
        </p:blipFill>
        <p:spPr>
          <a:xfrm>
            <a:off x="141287" y="6335712"/>
            <a:ext cx="1393825" cy="406400"/>
          </a:xfrm>
          <a:prstGeom prst="rect">
            <a:avLst/>
          </a:prstGeom>
          <a:noFill/>
          <a:ln>
            <a:noFill/>
          </a:ln>
        </p:spPr>
      </p:pic>
      <p:pic>
        <p:nvPicPr>
          <p:cNvPr id="2" name="Google Shape;11;p9">
            <a:extLst>
              <a:ext uri="{FF2B5EF4-FFF2-40B4-BE49-F238E27FC236}">
                <a16:creationId xmlns:a16="http://schemas.microsoft.com/office/drawing/2014/main" id="{A05E6368-BD68-6CE6-638F-A5FC31A2C222}"/>
              </a:ext>
            </a:extLst>
          </p:cNvPr>
          <p:cNvPicPr preferRelativeResize="0"/>
          <p:nvPr userDrawn="1"/>
        </p:nvPicPr>
        <p:blipFill rotWithShape="1">
          <a:blip r:embed="rId8">
            <a:alphaModFix amt="10000"/>
          </a:blip>
          <a:srcRect r="38579" b="45298"/>
          <a:stretch/>
        </p:blipFill>
        <p:spPr>
          <a:xfrm>
            <a:off x="18304" y="0"/>
            <a:ext cx="7306303" cy="730300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6"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1" name="Google Shape;71;p1"/>
          <p:cNvSpPr txBox="1">
            <a:spLocks noGrp="1"/>
          </p:cNvSpPr>
          <p:nvPr>
            <p:ph type="subTitle" idx="1"/>
          </p:nvPr>
        </p:nvSpPr>
        <p:spPr>
          <a:xfrm>
            <a:off x="1524000" y="4784452"/>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dirty="0"/>
              <a:t>Jason W. Rupe, PhD</a:t>
            </a:r>
          </a:p>
          <a:p>
            <a:pPr marL="0" lvl="0" indent="0" algn="ctr" rtl="0">
              <a:lnSpc>
                <a:spcPct val="90000"/>
              </a:lnSpc>
              <a:spcBef>
                <a:spcPts val="0"/>
              </a:spcBef>
              <a:spcAft>
                <a:spcPts val="0"/>
              </a:spcAft>
              <a:buClr>
                <a:schemeClr val="dk1"/>
              </a:buClr>
              <a:buSzPts val="2400"/>
              <a:buNone/>
            </a:pPr>
            <a:r>
              <a:rPr lang="en-US" dirty="0"/>
              <a:t>CableLabs Distinguished Technologist</a:t>
            </a:r>
          </a:p>
          <a:p>
            <a:pPr marL="0" lvl="0" indent="0" algn="ctr" rtl="0">
              <a:lnSpc>
                <a:spcPct val="90000"/>
              </a:lnSpc>
              <a:spcBef>
                <a:spcPts val="0"/>
              </a:spcBef>
              <a:spcAft>
                <a:spcPts val="0"/>
              </a:spcAft>
              <a:buClr>
                <a:schemeClr val="dk1"/>
              </a:buClr>
              <a:buSzPts val="2400"/>
              <a:buNone/>
            </a:pPr>
            <a:r>
              <a:rPr lang="en-US" dirty="0"/>
              <a:t>Reliability Society President</a:t>
            </a:r>
            <a:endParaRPr dirty="0"/>
          </a:p>
        </p:txBody>
      </p:sp>
      <p:pic>
        <p:nvPicPr>
          <p:cNvPr id="2" name="Picture 2" descr="The Sanctuary Papers October 2022">
            <a:extLst>
              <a:ext uri="{FF2B5EF4-FFF2-40B4-BE49-F238E27FC236}">
                <a16:creationId xmlns:a16="http://schemas.microsoft.com/office/drawing/2014/main" id="{4B03B693-92A6-74AE-81F8-3EF0188600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80"/>
          <a:stretch/>
        </p:blipFill>
        <p:spPr bwMode="auto">
          <a:xfrm>
            <a:off x="8629650" y="4127863"/>
            <a:ext cx="3562350" cy="27301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7ACDAE98-DDB7-6378-478A-8725B7B8BA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7164"/>
          <a:stretch/>
        </p:blipFill>
        <p:spPr bwMode="auto">
          <a:xfrm rot="10800000">
            <a:off x="7260687" y="0"/>
            <a:ext cx="3008207" cy="2264434"/>
          </a:xfrm>
          <a:prstGeom prst="rect">
            <a:avLst/>
          </a:prstGeom>
          <a:noFill/>
          <a:extLst>
            <a:ext uri="{909E8E84-426E-40DD-AFC4-6F175D3DCCD1}">
              <a14:hiddenFill xmlns:a14="http://schemas.microsoft.com/office/drawing/2010/main">
                <a:solidFill>
                  <a:srgbClr val="FFFFFF"/>
                </a:solidFill>
              </a14:hiddenFill>
            </a:ext>
          </a:extLst>
        </p:spPr>
      </p:pic>
      <p:sp>
        <p:nvSpPr>
          <p:cNvPr id="70" name="Google Shape;70;p1"/>
          <p:cNvSpPr txBox="1">
            <a:spLocks noGrp="1"/>
          </p:cNvSpPr>
          <p:nvPr>
            <p:ph type="ctrTitle"/>
          </p:nvPr>
        </p:nvSpPr>
        <p:spPr>
          <a:xfrm>
            <a:off x="1066800" y="2228167"/>
            <a:ext cx="96012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6000"/>
              <a:buFont typeface="Calibri"/>
              <a:buNone/>
            </a:pPr>
            <a:r>
              <a:rPr lang="en-US" dirty="0"/>
              <a:t>Reliable Information is critical to communication reliability:</a:t>
            </a:r>
            <a:br>
              <a:rPr lang="en-US" dirty="0"/>
            </a:br>
            <a:r>
              <a:rPr lang="en-US" dirty="0"/>
              <a:t>Reliable AI, AI for Reliability</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F5CE-BD72-F558-2542-DE9F48C4C42F}"/>
              </a:ext>
            </a:extLst>
          </p:cNvPr>
          <p:cNvSpPr>
            <a:spLocks noGrp="1"/>
          </p:cNvSpPr>
          <p:nvPr>
            <p:ph type="title"/>
          </p:nvPr>
        </p:nvSpPr>
        <p:spPr/>
        <p:txBody>
          <a:bodyPr/>
          <a:lstStyle/>
          <a:p>
            <a:r>
              <a:rPr lang="en-US" dirty="0"/>
              <a:t>Suitability of methods (GAI, AI, other) </a:t>
            </a:r>
          </a:p>
        </p:txBody>
      </p:sp>
      <p:sp>
        <p:nvSpPr>
          <p:cNvPr id="3" name="Text Placeholder 2">
            <a:extLst>
              <a:ext uri="{FF2B5EF4-FFF2-40B4-BE49-F238E27FC236}">
                <a16:creationId xmlns:a16="http://schemas.microsoft.com/office/drawing/2014/main" id="{076AA2A4-9DE1-FF19-C904-FB9123EF1058}"/>
              </a:ext>
            </a:extLst>
          </p:cNvPr>
          <p:cNvSpPr>
            <a:spLocks noGrp="1"/>
          </p:cNvSpPr>
          <p:nvPr>
            <p:ph type="body" idx="1"/>
          </p:nvPr>
        </p:nvSpPr>
        <p:spPr>
          <a:xfrm>
            <a:off x="838200" y="1825625"/>
            <a:ext cx="3425190" cy="4351338"/>
          </a:xfrm>
        </p:spPr>
        <p:txBody>
          <a:bodyPr>
            <a:normAutofit fontScale="85000" lnSpcReduction="20000"/>
          </a:bodyPr>
          <a:lstStyle/>
          <a:p>
            <a:r>
              <a:rPr lang="en-US" dirty="0"/>
              <a:t>Bare GAI is great for generative tasks where humans can correct</a:t>
            </a:r>
          </a:p>
          <a:p>
            <a:r>
              <a:rPr lang="en-US" dirty="0"/>
              <a:t>RAG improves precision but not assured </a:t>
            </a:r>
          </a:p>
          <a:p>
            <a:r>
              <a:rPr lang="en-US" dirty="0"/>
              <a:t>Traditional methods are better suited for handling facts </a:t>
            </a:r>
          </a:p>
          <a:p>
            <a:r>
              <a:rPr lang="en-US" dirty="0"/>
              <a:t>Agentic architectures show promise as long as the LLMs are strictly controlled    </a:t>
            </a:r>
          </a:p>
        </p:txBody>
      </p:sp>
      <p:pic>
        <p:nvPicPr>
          <p:cNvPr id="5" name="Picture 4">
            <a:extLst>
              <a:ext uri="{FF2B5EF4-FFF2-40B4-BE49-F238E27FC236}">
                <a16:creationId xmlns:a16="http://schemas.microsoft.com/office/drawing/2014/main" id="{5B8F28B3-E22F-A278-901C-F983AF9B5966}"/>
              </a:ext>
            </a:extLst>
          </p:cNvPr>
          <p:cNvPicPr>
            <a:picLocks noChangeAspect="1"/>
          </p:cNvPicPr>
          <p:nvPr/>
        </p:nvPicPr>
        <p:blipFill>
          <a:blip r:embed="rId2"/>
          <a:stretch>
            <a:fillRect/>
          </a:stretch>
        </p:blipFill>
        <p:spPr>
          <a:xfrm>
            <a:off x="4673109" y="1949864"/>
            <a:ext cx="6879299" cy="3616546"/>
          </a:xfrm>
          <a:prstGeom prst="rect">
            <a:avLst/>
          </a:prstGeom>
        </p:spPr>
      </p:pic>
    </p:spTree>
    <p:extLst>
      <p:ext uri="{BB962C8B-B14F-4D97-AF65-F5344CB8AC3E}">
        <p14:creationId xmlns:p14="http://schemas.microsoft.com/office/powerpoint/2010/main" val="2032441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he Sanctuary Papers October 2022">
            <a:extLst>
              <a:ext uri="{FF2B5EF4-FFF2-40B4-BE49-F238E27FC236}">
                <a16:creationId xmlns:a16="http://schemas.microsoft.com/office/drawing/2014/main" id="{C0C3E8A0-3E50-4C3E-AE44-63A8B3AD6C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778"/>
          <a:stretch/>
        </p:blipFill>
        <p:spPr bwMode="auto">
          <a:xfrm rot="16200000">
            <a:off x="5133494" y="4296337"/>
            <a:ext cx="2393188" cy="27301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912D0EA-AEB1-8379-B8AC-31C1F04686BA}"/>
              </a:ext>
            </a:extLst>
          </p:cNvPr>
          <p:cNvSpPr>
            <a:spLocks noGrp="1"/>
          </p:cNvSpPr>
          <p:nvPr>
            <p:ph type="title"/>
          </p:nvPr>
        </p:nvSpPr>
        <p:spPr>
          <a:xfrm>
            <a:off x="337159" y="365125"/>
            <a:ext cx="10515600" cy="1325563"/>
          </a:xfrm>
        </p:spPr>
        <p:txBody>
          <a:bodyPr/>
          <a:lstStyle/>
          <a:p>
            <a:r>
              <a:rPr lang="en-US" dirty="0"/>
              <a:t>Information Reliability and Critical Thinking</a:t>
            </a:r>
          </a:p>
        </p:txBody>
      </p:sp>
      <p:sp>
        <p:nvSpPr>
          <p:cNvPr id="3" name="Text Placeholder 2">
            <a:extLst>
              <a:ext uri="{FF2B5EF4-FFF2-40B4-BE49-F238E27FC236}">
                <a16:creationId xmlns:a16="http://schemas.microsoft.com/office/drawing/2014/main" id="{F2D445E3-4832-FBC7-A92B-0EE8FF3B90C5}"/>
              </a:ext>
            </a:extLst>
          </p:cNvPr>
          <p:cNvSpPr>
            <a:spLocks noGrp="1"/>
          </p:cNvSpPr>
          <p:nvPr>
            <p:ph type="body" idx="1"/>
          </p:nvPr>
        </p:nvSpPr>
        <p:spPr>
          <a:xfrm>
            <a:off x="653971" y="1412266"/>
            <a:ext cx="7241088" cy="4351338"/>
          </a:xfrm>
        </p:spPr>
        <p:txBody>
          <a:bodyPr>
            <a:normAutofit fontScale="85000" lnSpcReduction="10000"/>
          </a:bodyPr>
          <a:lstStyle/>
          <a:p>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Information reliability (IR) is the state (probability being either 0 or 1) of the information's ability to meet its intended function adequately for a particular use instance at a specific time under determinable conditions. </a:t>
            </a:r>
          </a:p>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Predictions of IR can be estimated [0,1].  </a:t>
            </a:r>
          </a:p>
          <a:p>
            <a:r>
              <a:rPr lang="en-US" sz="2400" i="1" dirty="0">
                <a:effectLst/>
                <a:latin typeface="Times New Roman" panose="02020603050405020304" pitchFamily="18" charset="0"/>
                <a:ea typeface="Aptos" panose="020B0004020202020204" pitchFamily="34" charset="0"/>
                <a:cs typeface="Times New Roman" panose="02020603050405020304" pitchFamily="18" charset="0"/>
              </a:rPr>
              <a:t>Information used outside of its intended use is an unintended application of information or a misuse of information. It can be reliable for that intended use or unreliable.</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 </a:t>
            </a:r>
          </a:p>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Information is a major driving force in global economic markets.</a:t>
            </a:r>
            <a:endParaRPr lang="en-US" sz="2400" kern="100" dirty="0">
              <a:latin typeface="Times New Roman" panose="02020603050405020304" pitchFamily="18" charset="0"/>
              <a:ea typeface="Aptos" panose="020B0004020202020204" pitchFamily="34" charset="0"/>
              <a:cs typeface="Times New Roman" panose="02020603050405020304" pitchFamily="18" charset="0"/>
            </a:endParaRPr>
          </a:p>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Whether that information is true or false is unfortunately irrelevant (in many uses).</a:t>
            </a:r>
            <a:endParaRPr lang="en-US" sz="2400" kern="100" dirty="0">
              <a:latin typeface="Times New Roman" panose="02020603050405020304" pitchFamily="18" charset="0"/>
              <a:ea typeface="Aptos" panose="020B0004020202020204" pitchFamily="34" charset="0"/>
              <a:cs typeface="Times New Roman" panose="02020603050405020304" pitchFamily="18" charset="0"/>
            </a:endParaRPr>
          </a:p>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Perception is (perceived to be) more important than truth. (But this </a:t>
            </a:r>
            <a:r>
              <a:rPr lang="en-US" sz="2400" kern="100" dirty="0">
                <a:latin typeface="Times New Roman" panose="02020603050405020304" pitchFamily="18" charset="0"/>
                <a:ea typeface="Aptos" panose="020B0004020202020204" pitchFamily="34" charset="0"/>
                <a:cs typeface="Times New Roman" panose="02020603050405020304" pitchFamily="18" charset="0"/>
              </a:rPr>
              <a:t>is demonstrably false!) </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83208E45-D9F6-F61F-BA24-2498ADB39AE0}"/>
              </a:ext>
            </a:extLst>
          </p:cNvPr>
          <p:cNvPicPr>
            <a:picLocks noChangeAspect="1"/>
          </p:cNvPicPr>
          <p:nvPr/>
        </p:nvPicPr>
        <p:blipFill>
          <a:blip r:embed="rId3"/>
          <a:stretch>
            <a:fillRect/>
          </a:stretch>
        </p:blipFill>
        <p:spPr>
          <a:xfrm>
            <a:off x="8211871" y="1690688"/>
            <a:ext cx="3875484" cy="5167312"/>
          </a:xfrm>
          <a:prstGeom prst="rect">
            <a:avLst/>
          </a:prstGeom>
        </p:spPr>
      </p:pic>
    </p:spTree>
    <p:extLst>
      <p:ext uri="{BB962C8B-B14F-4D97-AF65-F5344CB8AC3E}">
        <p14:creationId xmlns:p14="http://schemas.microsoft.com/office/powerpoint/2010/main" val="1434416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D47DB-60A7-16D8-0713-0A0F388EBD39}"/>
              </a:ext>
            </a:extLst>
          </p:cNvPr>
          <p:cNvSpPr>
            <a:spLocks noGrp="1"/>
          </p:cNvSpPr>
          <p:nvPr>
            <p:ph type="title"/>
          </p:nvPr>
        </p:nvSpPr>
        <p:spPr/>
        <p:txBody>
          <a:bodyPr/>
          <a:lstStyle/>
          <a:p>
            <a:r>
              <a:rPr lang="en-US" dirty="0"/>
              <a:t>Information reliability</a:t>
            </a:r>
          </a:p>
        </p:txBody>
      </p:sp>
      <p:sp>
        <p:nvSpPr>
          <p:cNvPr id="3" name="Text Placeholder 2">
            <a:extLst>
              <a:ext uri="{FF2B5EF4-FFF2-40B4-BE49-F238E27FC236}">
                <a16:creationId xmlns:a16="http://schemas.microsoft.com/office/drawing/2014/main" id="{705958EF-8517-2169-D097-733F4326BE6C}"/>
              </a:ext>
            </a:extLst>
          </p:cNvPr>
          <p:cNvSpPr>
            <a:spLocks noGrp="1"/>
          </p:cNvSpPr>
          <p:nvPr>
            <p:ph type="body" idx="1"/>
          </p:nvPr>
        </p:nvSpPr>
        <p:spPr/>
        <p:txBody>
          <a:bodyPr/>
          <a:lstStyle/>
          <a:p>
            <a:r>
              <a:rPr lang="en-US" dirty="0"/>
              <a:t>In network telemetry and control</a:t>
            </a:r>
          </a:p>
          <a:p>
            <a:r>
              <a:rPr lang="en-US" dirty="0"/>
              <a:t>Over the network </a:t>
            </a:r>
          </a:p>
        </p:txBody>
      </p:sp>
      <p:pic>
        <p:nvPicPr>
          <p:cNvPr id="5" name="Picture 4">
            <a:extLst>
              <a:ext uri="{FF2B5EF4-FFF2-40B4-BE49-F238E27FC236}">
                <a16:creationId xmlns:a16="http://schemas.microsoft.com/office/drawing/2014/main" id="{0D4B73F2-A06F-02FE-0F09-968C479E1A00}"/>
              </a:ext>
            </a:extLst>
          </p:cNvPr>
          <p:cNvPicPr>
            <a:picLocks noChangeAspect="1"/>
          </p:cNvPicPr>
          <p:nvPr/>
        </p:nvPicPr>
        <p:blipFill>
          <a:blip r:embed="rId2"/>
          <a:stretch>
            <a:fillRect/>
          </a:stretch>
        </p:blipFill>
        <p:spPr>
          <a:xfrm>
            <a:off x="7599598" y="681037"/>
            <a:ext cx="3924861" cy="5391807"/>
          </a:xfrm>
          <a:prstGeom prst="rect">
            <a:avLst/>
          </a:prstGeom>
          <a:effectLst>
            <a:glow rad="127000">
              <a:schemeClr val="accent1"/>
            </a:glow>
            <a:outerShdw blurRad="50800" dist="50800" dir="5400000" algn="ctr" rotWithShape="0">
              <a:schemeClr val="tx1"/>
            </a:outerShdw>
          </a:effectLst>
        </p:spPr>
      </p:pic>
    </p:spTree>
    <p:extLst>
      <p:ext uri="{BB962C8B-B14F-4D97-AF65-F5344CB8AC3E}">
        <p14:creationId xmlns:p14="http://schemas.microsoft.com/office/powerpoint/2010/main" val="3020738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9B9E-9CE3-69E2-FC84-FF1248767C7A}"/>
              </a:ext>
            </a:extLst>
          </p:cNvPr>
          <p:cNvSpPr>
            <a:spLocks noGrp="1"/>
          </p:cNvSpPr>
          <p:nvPr>
            <p:ph type="title"/>
          </p:nvPr>
        </p:nvSpPr>
        <p:spPr/>
        <p:txBody>
          <a:bodyPr/>
          <a:lstStyle/>
          <a:p>
            <a:r>
              <a:rPr lang="en-US" dirty="0"/>
              <a:t>Reliable network information </a:t>
            </a:r>
          </a:p>
        </p:txBody>
      </p:sp>
      <p:sp>
        <p:nvSpPr>
          <p:cNvPr id="3" name="Text Placeholder 2">
            <a:extLst>
              <a:ext uri="{FF2B5EF4-FFF2-40B4-BE49-F238E27FC236}">
                <a16:creationId xmlns:a16="http://schemas.microsoft.com/office/drawing/2014/main" id="{ECBE41E7-DB93-6F2A-48C7-644D03A7F0C2}"/>
              </a:ext>
            </a:extLst>
          </p:cNvPr>
          <p:cNvSpPr>
            <a:spLocks noGrp="1"/>
          </p:cNvSpPr>
          <p:nvPr>
            <p:ph type="body" idx="1"/>
          </p:nvPr>
        </p:nvSpPr>
        <p:spPr/>
        <p:txBody>
          <a:bodyPr/>
          <a:lstStyle/>
          <a:p>
            <a:r>
              <a:rPr lang="en-US" dirty="0"/>
              <a:t>More devices, more telemetry, more information </a:t>
            </a:r>
          </a:p>
          <a:p>
            <a:r>
              <a:rPr lang="en-US" dirty="0"/>
              <a:t>Network automation feeds on telemetry </a:t>
            </a:r>
          </a:p>
          <a:p>
            <a:r>
              <a:rPr lang="en-US" dirty="0"/>
              <a:t>Telemetry features: secure, complete context, assured proper use </a:t>
            </a:r>
          </a:p>
          <a:p>
            <a:endParaRPr lang="en-US" dirty="0"/>
          </a:p>
        </p:txBody>
      </p:sp>
    </p:spTree>
    <p:extLst>
      <p:ext uri="{BB962C8B-B14F-4D97-AF65-F5344CB8AC3E}">
        <p14:creationId xmlns:p14="http://schemas.microsoft.com/office/powerpoint/2010/main" val="3069524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63C-1C2B-D2A3-CD03-375399F09B24}"/>
              </a:ext>
            </a:extLst>
          </p:cNvPr>
          <p:cNvSpPr>
            <a:spLocks noGrp="1"/>
          </p:cNvSpPr>
          <p:nvPr>
            <p:ph type="title"/>
          </p:nvPr>
        </p:nvSpPr>
        <p:spPr/>
        <p:txBody>
          <a:bodyPr/>
          <a:lstStyle/>
          <a:p>
            <a:r>
              <a:rPr lang="en-US" dirty="0"/>
              <a:t>Reliabl</a:t>
            </a:r>
            <a:r>
              <a:rPr lang="en-US" u="sng" dirty="0"/>
              <a:t>y</a:t>
            </a:r>
            <a:r>
              <a:rPr lang="en-US" dirty="0"/>
              <a:t> network</a:t>
            </a:r>
            <a:r>
              <a:rPr lang="en-US" u="sng" dirty="0"/>
              <a:t>ed</a:t>
            </a:r>
            <a:r>
              <a:rPr lang="en-US" dirty="0"/>
              <a:t> information</a:t>
            </a:r>
          </a:p>
        </p:txBody>
      </p:sp>
      <p:sp>
        <p:nvSpPr>
          <p:cNvPr id="3" name="Text Placeholder 2">
            <a:extLst>
              <a:ext uri="{FF2B5EF4-FFF2-40B4-BE49-F238E27FC236}">
                <a16:creationId xmlns:a16="http://schemas.microsoft.com/office/drawing/2014/main" id="{A4F1E76D-1F0D-41DF-6161-1BB458DA5FFD}"/>
              </a:ext>
            </a:extLst>
          </p:cNvPr>
          <p:cNvSpPr>
            <a:spLocks noGrp="1"/>
          </p:cNvSpPr>
          <p:nvPr>
            <p:ph type="body" idx="1"/>
          </p:nvPr>
        </p:nvSpPr>
        <p:spPr/>
        <p:txBody>
          <a:bodyPr>
            <a:normAutofit fontScale="92500" lnSpcReduction="20000"/>
          </a:bodyPr>
          <a:lstStyle/>
          <a:p>
            <a:r>
              <a:rPr lang="en-US" dirty="0"/>
              <a:t>Networks amplify GAI automation </a:t>
            </a:r>
          </a:p>
          <a:p>
            <a:r>
              <a:rPr lang="en-US" dirty="0"/>
              <a:t>Networks must guarantee data integrity </a:t>
            </a:r>
          </a:p>
          <a:p>
            <a:r>
              <a:rPr lang="en-US" dirty="0"/>
              <a:t>Importance of critical thinking with GAI use </a:t>
            </a:r>
          </a:p>
          <a:p>
            <a:r>
              <a:rPr lang="en-US" dirty="0"/>
              <a:t>Rationalization ≠  </a:t>
            </a:r>
            <a:r>
              <a:rPr lang="en-US" dirty="0" err="1"/>
              <a:t>Explainability</a:t>
            </a:r>
            <a:r>
              <a:rPr lang="en-US" dirty="0"/>
              <a:t> </a:t>
            </a:r>
          </a:p>
          <a:p>
            <a:r>
              <a:rPr lang="en-US" dirty="0"/>
              <a:t>AI tools to increase trust in GAI – Wikipedia, Fake News Detection, </a:t>
            </a:r>
          </a:p>
          <a:p>
            <a:r>
              <a:rPr lang="en-US" dirty="0"/>
              <a:t>Network functions for information reliability ? </a:t>
            </a:r>
          </a:p>
          <a:p>
            <a:pPr lvl="1"/>
            <a:r>
              <a:rPr lang="en-US" dirty="0"/>
              <a:t>Sequester fact from generative</a:t>
            </a:r>
          </a:p>
          <a:p>
            <a:pPr lvl="1"/>
            <a:r>
              <a:rPr lang="en-US" dirty="0"/>
              <a:t>Detect tampering, detect unreliable information</a:t>
            </a:r>
          </a:p>
          <a:p>
            <a:pPr lvl="1"/>
            <a:r>
              <a:rPr lang="en-US" dirty="0"/>
              <a:t>Incorrect information damage to networks, lives, infrastructure </a:t>
            </a:r>
          </a:p>
          <a:p>
            <a:pPr lvl="1"/>
            <a:r>
              <a:rPr lang="en-US" dirty="0"/>
              <a:t>Security equivalent </a:t>
            </a:r>
          </a:p>
          <a:p>
            <a:pPr lvl="1"/>
            <a:r>
              <a:rPr lang="en-US" dirty="0"/>
              <a:t>Increased automation and (possible) efficiency, refocus to critical thinking and information reliability assurance </a:t>
            </a:r>
          </a:p>
        </p:txBody>
      </p:sp>
    </p:spTree>
    <p:extLst>
      <p:ext uri="{BB962C8B-B14F-4D97-AF65-F5344CB8AC3E}">
        <p14:creationId xmlns:p14="http://schemas.microsoft.com/office/powerpoint/2010/main" val="4153680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8"/>
          <p:cNvPicPr preferRelativeResize="0"/>
          <p:nvPr/>
        </p:nvPicPr>
        <p:blipFill rotWithShape="1">
          <a:blip r:embed="rId3">
            <a:alphaModFix/>
          </a:blip>
          <a:srcRect/>
          <a:stretch/>
        </p:blipFill>
        <p:spPr>
          <a:xfrm>
            <a:off x="4298950" y="1720850"/>
            <a:ext cx="3594100" cy="3416300"/>
          </a:xfrm>
          <a:prstGeom prst="rect">
            <a:avLst/>
          </a:prstGeom>
          <a:noFill/>
          <a:ln>
            <a:noFill/>
          </a:ln>
        </p:spPr>
      </p:pic>
      <p:pic>
        <p:nvPicPr>
          <p:cNvPr id="1026" name="Picture 2" descr="The Sanctuary Papers October 2022">
            <a:extLst>
              <a:ext uri="{FF2B5EF4-FFF2-40B4-BE49-F238E27FC236}">
                <a16:creationId xmlns:a16="http://schemas.microsoft.com/office/drawing/2014/main" id="{A1A23A9A-15B9-8FA4-E480-EDCCEE0A96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8903828" y="3569828"/>
            <a:ext cx="3846207" cy="27301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85EAD4A-8303-EBE2-A792-7DEC39C5E3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7260689" y="0"/>
            <a:ext cx="3008207" cy="310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981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77585-227B-9244-D301-8634931E8C76}"/>
              </a:ext>
            </a:extLst>
          </p:cNvPr>
          <p:cNvSpPr>
            <a:spLocks noGrp="1"/>
          </p:cNvSpPr>
          <p:nvPr>
            <p:ph type="title"/>
          </p:nvPr>
        </p:nvSpPr>
        <p:spPr/>
        <p:txBody>
          <a:bodyPr/>
          <a:lstStyle/>
          <a:p>
            <a:r>
              <a:rPr lang="en-US" dirty="0"/>
              <a:t>Stories from communications/cable  </a:t>
            </a:r>
          </a:p>
        </p:txBody>
      </p:sp>
      <p:sp>
        <p:nvSpPr>
          <p:cNvPr id="3" name="Text Placeholder 2">
            <a:extLst>
              <a:ext uri="{FF2B5EF4-FFF2-40B4-BE49-F238E27FC236}">
                <a16:creationId xmlns:a16="http://schemas.microsoft.com/office/drawing/2014/main" id="{BC9F89EB-61F6-7961-4A6A-5022482F5AF9}"/>
              </a:ext>
            </a:extLst>
          </p:cNvPr>
          <p:cNvSpPr>
            <a:spLocks noGrp="1"/>
          </p:cNvSpPr>
          <p:nvPr>
            <p:ph type="body" idx="1"/>
          </p:nvPr>
        </p:nvSpPr>
        <p:spPr>
          <a:xfrm>
            <a:off x="838200" y="1825625"/>
            <a:ext cx="5482389" cy="4351338"/>
          </a:xfrm>
        </p:spPr>
        <p:txBody>
          <a:bodyPr/>
          <a:lstStyle/>
          <a:p>
            <a:r>
              <a:rPr lang="en-US" dirty="0"/>
              <a:t>AI tools for network reliability </a:t>
            </a:r>
          </a:p>
          <a:p>
            <a:r>
              <a:rPr lang="en-US" dirty="0"/>
              <a:t>Reliable AI vs Explainable AI </a:t>
            </a:r>
          </a:p>
          <a:p>
            <a:r>
              <a:rPr lang="en-US" dirty="0"/>
              <a:t>GAI reliability </a:t>
            </a:r>
          </a:p>
          <a:p>
            <a:r>
              <a:rPr lang="en-US" dirty="0"/>
              <a:t>Information Reliability (IR) </a:t>
            </a:r>
          </a:p>
        </p:txBody>
      </p:sp>
      <p:pic>
        <p:nvPicPr>
          <p:cNvPr id="6" name="Picture 5">
            <a:extLst>
              <a:ext uri="{FF2B5EF4-FFF2-40B4-BE49-F238E27FC236}">
                <a16:creationId xmlns:a16="http://schemas.microsoft.com/office/drawing/2014/main" id="{8E940281-2217-29BF-C963-032B14EBBB4F}"/>
              </a:ext>
            </a:extLst>
          </p:cNvPr>
          <p:cNvPicPr>
            <a:picLocks noChangeAspect="1"/>
          </p:cNvPicPr>
          <p:nvPr/>
        </p:nvPicPr>
        <p:blipFill>
          <a:blip r:embed="rId2"/>
          <a:stretch>
            <a:fillRect/>
          </a:stretch>
        </p:blipFill>
        <p:spPr>
          <a:xfrm>
            <a:off x="6625224" y="1723960"/>
            <a:ext cx="4453003" cy="4453003"/>
          </a:xfrm>
          <a:prstGeom prst="rect">
            <a:avLst/>
          </a:prstGeom>
        </p:spPr>
      </p:pic>
    </p:spTree>
    <p:extLst>
      <p:ext uri="{BB962C8B-B14F-4D97-AF65-F5344CB8AC3E}">
        <p14:creationId xmlns:p14="http://schemas.microsoft.com/office/powerpoint/2010/main" val="3516093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AE748-9AE7-D62D-776D-D60BCCE3BFBB}"/>
              </a:ext>
            </a:extLst>
          </p:cNvPr>
          <p:cNvSpPr>
            <a:spLocks noGrp="1"/>
          </p:cNvSpPr>
          <p:nvPr>
            <p:ph type="ctrTitle"/>
          </p:nvPr>
        </p:nvSpPr>
        <p:spPr/>
        <p:txBody>
          <a:bodyPr/>
          <a:lstStyle/>
          <a:p>
            <a:r>
              <a:rPr lang="en-US" dirty="0"/>
              <a:t>Reliable AI and AI for Reliability</a:t>
            </a:r>
          </a:p>
        </p:txBody>
      </p:sp>
      <p:sp>
        <p:nvSpPr>
          <p:cNvPr id="3" name="Subtitle 2">
            <a:extLst>
              <a:ext uri="{FF2B5EF4-FFF2-40B4-BE49-F238E27FC236}">
                <a16:creationId xmlns:a16="http://schemas.microsoft.com/office/drawing/2014/main" id="{4563CFC2-2E14-9BA2-341F-EDFB3F85BE0B}"/>
              </a:ext>
            </a:extLst>
          </p:cNvPr>
          <p:cNvSpPr>
            <a:spLocks noGrp="1"/>
          </p:cNvSpPr>
          <p:nvPr>
            <p:ph type="subTitle" idx="1"/>
          </p:nvPr>
        </p:nvSpPr>
        <p:spPr/>
        <p:txBody>
          <a:bodyPr/>
          <a:lstStyle/>
          <a:p>
            <a:r>
              <a:rPr lang="en-US" dirty="0"/>
              <a:t>A journey in the cable industry</a:t>
            </a:r>
          </a:p>
          <a:p>
            <a:r>
              <a:rPr lang="en-US" dirty="0"/>
              <a:t>Not unlike your own</a:t>
            </a:r>
          </a:p>
        </p:txBody>
      </p:sp>
    </p:spTree>
    <p:extLst>
      <p:ext uri="{BB962C8B-B14F-4D97-AF65-F5344CB8AC3E}">
        <p14:creationId xmlns:p14="http://schemas.microsoft.com/office/powerpoint/2010/main" val="1444872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ED0B-B291-FC29-0610-533D1B8A24A5}"/>
              </a:ext>
            </a:extLst>
          </p:cNvPr>
          <p:cNvSpPr>
            <a:spLocks noGrp="1"/>
          </p:cNvSpPr>
          <p:nvPr>
            <p:ph type="title"/>
          </p:nvPr>
        </p:nvSpPr>
        <p:spPr/>
        <p:txBody>
          <a:bodyPr/>
          <a:lstStyle/>
          <a:p>
            <a:r>
              <a:rPr lang="en-US" dirty="0"/>
              <a:t>AI Tools for Network Reliability</a:t>
            </a:r>
          </a:p>
        </p:txBody>
      </p:sp>
      <p:sp>
        <p:nvSpPr>
          <p:cNvPr id="3" name="Text Placeholder 2">
            <a:extLst>
              <a:ext uri="{FF2B5EF4-FFF2-40B4-BE49-F238E27FC236}">
                <a16:creationId xmlns:a16="http://schemas.microsoft.com/office/drawing/2014/main" id="{5D470897-9AE5-AD12-E53E-EC6C943E5924}"/>
              </a:ext>
            </a:extLst>
          </p:cNvPr>
          <p:cNvSpPr>
            <a:spLocks noGrp="1"/>
          </p:cNvSpPr>
          <p:nvPr>
            <p:ph type="body" idx="1"/>
          </p:nvPr>
        </p:nvSpPr>
        <p:spPr>
          <a:xfrm>
            <a:off x="6096000" y="1825625"/>
            <a:ext cx="5257800" cy="4351338"/>
          </a:xfrm>
        </p:spPr>
        <p:txBody>
          <a:bodyPr>
            <a:normAutofit fontScale="92500" lnSpcReduction="20000"/>
          </a:bodyPr>
          <a:lstStyle/>
          <a:p>
            <a:r>
              <a:rPr lang="en-US" dirty="0"/>
              <a:t>Anomaly detection in spectrum capture and </a:t>
            </a:r>
            <a:r>
              <a:rPr lang="en-US" dirty="0" err="1"/>
              <a:t>RxMER</a:t>
            </a:r>
            <a:r>
              <a:rPr lang="en-US" dirty="0"/>
              <a:t> per subcarrier: the start of a journey back to where we started </a:t>
            </a:r>
          </a:p>
          <a:p>
            <a:endParaRPr lang="en-US" dirty="0"/>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J. Zhu, K.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Sundaresan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J. Rupe, “Proactive Network Maintenance using Fast, Accurate Anomaly Localization and Classification on 1-D Data Series,”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2020 IEEE International Conference on Prognostics and Health Management (ICPHM),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2020. </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Cassandro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J. W. Rupe, Z. S. Li. ``</a:t>
            </a:r>
            <a:r>
              <a:rPr lang="en-US" sz="1800"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Enhancing Impairment Detection in Full-Band Capture (FBC) Downstream Spectrum Data Using Unsupervised Learning Methods,” 2023 IEEE Global Reliability &amp; Prognostics and Health Management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GlobalRel&amp;PHM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Conference, Hangzhou, China, 2023, pp. 1-7.</a:t>
            </a:r>
            <a:endParaRPr lang="en-US" dirty="0"/>
          </a:p>
          <a:p>
            <a:endParaRPr lang="en-US" dirty="0"/>
          </a:p>
        </p:txBody>
      </p:sp>
      <p:pic>
        <p:nvPicPr>
          <p:cNvPr id="4" name="Picture 3" descr="Chart, histogram&#10;&#10;Description automatically generated">
            <a:extLst>
              <a:ext uri="{FF2B5EF4-FFF2-40B4-BE49-F238E27FC236}">
                <a16:creationId xmlns:a16="http://schemas.microsoft.com/office/drawing/2014/main" id="{A1957023-C59A-B14A-BA84-AACB40DAC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422" y="1249602"/>
            <a:ext cx="3178348" cy="2118899"/>
          </a:xfrm>
          <a:prstGeom prst="rect">
            <a:avLst/>
          </a:prstGeom>
        </p:spPr>
      </p:pic>
      <p:pic>
        <p:nvPicPr>
          <p:cNvPr id="6" name="Picture 5">
            <a:extLst>
              <a:ext uri="{FF2B5EF4-FFF2-40B4-BE49-F238E27FC236}">
                <a16:creationId xmlns:a16="http://schemas.microsoft.com/office/drawing/2014/main" id="{A1B81545-2E2E-AD09-F428-E5FB24172311}"/>
              </a:ext>
            </a:extLst>
          </p:cNvPr>
          <p:cNvPicPr>
            <a:picLocks noChangeAspect="1"/>
          </p:cNvPicPr>
          <p:nvPr/>
        </p:nvPicPr>
        <p:blipFill>
          <a:blip r:embed="rId4"/>
          <a:stretch>
            <a:fillRect/>
          </a:stretch>
        </p:blipFill>
        <p:spPr>
          <a:xfrm>
            <a:off x="157032" y="3429000"/>
            <a:ext cx="4972833" cy="2727609"/>
          </a:xfrm>
          <a:prstGeom prst="rect">
            <a:avLst/>
          </a:prstGeom>
        </p:spPr>
      </p:pic>
    </p:spTree>
    <p:extLst>
      <p:ext uri="{BB962C8B-B14F-4D97-AF65-F5344CB8AC3E}">
        <p14:creationId xmlns:p14="http://schemas.microsoft.com/office/powerpoint/2010/main" val="2184423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A1E0-7FD7-382D-ADB8-9E7A62E9096F}"/>
              </a:ext>
            </a:extLst>
          </p:cNvPr>
          <p:cNvSpPr>
            <a:spLocks noGrp="1"/>
          </p:cNvSpPr>
          <p:nvPr>
            <p:ph type="title"/>
          </p:nvPr>
        </p:nvSpPr>
        <p:spPr/>
        <p:txBody>
          <a:bodyPr/>
          <a:lstStyle/>
          <a:p>
            <a:r>
              <a:rPr lang="en-US" dirty="0"/>
              <a:t>Reliable AI, Explainable AI</a:t>
            </a:r>
          </a:p>
        </p:txBody>
      </p:sp>
      <p:sp>
        <p:nvSpPr>
          <p:cNvPr id="3" name="Text Placeholder 2">
            <a:extLst>
              <a:ext uri="{FF2B5EF4-FFF2-40B4-BE49-F238E27FC236}">
                <a16:creationId xmlns:a16="http://schemas.microsoft.com/office/drawing/2014/main" id="{0C54A372-9023-5711-E51A-BF89CA7E64C8}"/>
              </a:ext>
            </a:extLst>
          </p:cNvPr>
          <p:cNvSpPr>
            <a:spLocks noGrp="1"/>
          </p:cNvSpPr>
          <p:nvPr>
            <p:ph type="body" idx="1"/>
          </p:nvPr>
        </p:nvSpPr>
        <p:spPr>
          <a:xfrm>
            <a:off x="838200" y="1574006"/>
            <a:ext cx="7600166" cy="4250597"/>
          </a:xfrm>
        </p:spPr>
        <p:txBody>
          <a:bodyPr>
            <a:normAutofit fontScale="92500" lnSpcReduction="20000"/>
          </a:bodyPr>
          <a:lstStyle/>
          <a:p>
            <a:r>
              <a:rPr lang="en-US" dirty="0"/>
              <a:t>Garbage in, garbage out </a:t>
            </a:r>
          </a:p>
          <a:p>
            <a:r>
              <a:rPr lang="en-US" dirty="0"/>
              <a:t>XAI vs </a:t>
            </a:r>
            <a:r>
              <a:rPr lang="en-US" dirty="0" err="1"/>
              <a:t>RatAI</a:t>
            </a:r>
            <a:endParaRPr lang="en-US" dirty="0"/>
          </a:p>
          <a:p>
            <a:r>
              <a:rPr lang="en-US" dirty="0"/>
              <a:t>XAI allows trust, verification, and thus reliability is improved </a:t>
            </a:r>
          </a:p>
          <a:p>
            <a:r>
              <a:rPr lang="en-US" dirty="0"/>
              <a:t>Room for trust and verify </a:t>
            </a:r>
          </a:p>
          <a:p>
            <a:r>
              <a:rPr lang="en-US" dirty="0"/>
              <a:t>Is fully explainable AI still AI? </a:t>
            </a:r>
          </a:p>
          <a:p>
            <a:endParaRPr lang="en-US" dirty="0"/>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 Mukherjee, J. Rupe, J. Zhu, ``XAI for Communication Networks,” 2022 IEEE International Symposium on Software Reliability Engineering Workshops (ISSREW), 2022. (10.1109/ISSREW55968.2022.00093)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J. Rupe, J.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Voas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``Is critical thinking critical?,” Computer Magazine, 2025.  (To Appear)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50800" indent="0">
              <a:buNone/>
            </a:pPr>
            <a:endParaRPr lang="en-US" dirty="0"/>
          </a:p>
          <a:p>
            <a:endParaRPr lang="en-US" dirty="0"/>
          </a:p>
        </p:txBody>
      </p:sp>
      <p:pic>
        <p:nvPicPr>
          <p:cNvPr id="5" name="Picture 4">
            <a:extLst>
              <a:ext uri="{FF2B5EF4-FFF2-40B4-BE49-F238E27FC236}">
                <a16:creationId xmlns:a16="http://schemas.microsoft.com/office/drawing/2014/main" id="{914254D0-FDE6-F1AD-BA2D-4B9D077F75CD}"/>
              </a:ext>
            </a:extLst>
          </p:cNvPr>
          <p:cNvPicPr>
            <a:picLocks noChangeAspect="1"/>
          </p:cNvPicPr>
          <p:nvPr/>
        </p:nvPicPr>
        <p:blipFill>
          <a:blip r:embed="rId3"/>
          <a:stretch>
            <a:fillRect/>
          </a:stretch>
        </p:blipFill>
        <p:spPr>
          <a:xfrm>
            <a:off x="8438366" y="1632082"/>
            <a:ext cx="3549041" cy="4409415"/>
          </a:xfrm>
          <a:prstGeom prst="rect">
            <a:avLst/>
          </a:prstGeom>
        </p:spPr>
      </p:pic>
    </p:spTree>
    <p:extLst>
      <p:ext uri="{BB962C8B-B14F-4D97-AF65-F5344CB8AC3E}">
        <p14:creationId xmlns:p14="http://schemas.microsoft.com/office/powerpoint/2010/main" val="2635973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D5AD4-26B4-23F6-BEBC-2E45B9CDEB95}"/>
              </a:ext>
            </a:extLst>
          </p:cNvPr>
          <p:cNvSpPr>
            <a:spLocks noGrp="1"/>
          </p:cNvSpPr>
          <p:nvPr>
            <p:ph type="title"/>
          </p:nvPr>
        </p:nvSpPr>
        <p:spPr/>
        <p:txBody>
          <a:bodyPr/>
          <a:lstStyle/>
          <a:p>
            <a:r>
              <a:rPr lang="en-US" dirty="0" err="1"/>
              <a:t>ProOps</a:t>
            </a:r>
            <a:r>
              <a:rPr lang="en-US" dirty="0"/>
              <a:t> – Agentic before GAI </a:t>
            </a:r>
          </a:p>
        </p:txBody>
      </p:sp>
      <p:sp>
        <p:nvSpPr>
          <p:cNvPr id="3" name="Text Placeholder 2">
            <a:extLst>
              <a:ext uri="{FF2B5EF4-FFF2-40B4-BE49-F238E27FC236}">
                <a16:creationId xmlns:a16="http://schemas.microsoft.com/office/drawing/2014/main" id="{E2F14C5D-ACAC-DC42-54B6-50AE574BDA02}"/>
              </a:ext>
            </a:extLst>
          </p:cNvPr>
          <p:cNvSpPr>
            <a:spLocks noGrp="1"/>
          </p:cNvSpPr>
          <p:nvPr>
            <p:ph type="body" idx="1"/>
          </p:nvPr>
        </p:nvSpPr>
        <p:spPr>
          <a:xfrm>
            <a:off x="822199" y="5583821"/>
            <a:ext cx="10727957" cy="675110"/>
          </a:xfrm>
        </p:spPr>
        <p:txBody>
          <a:bodyPr/>
          <a:lstStyle/>
          <a:p>
            <a:r>
              <a:rPr lang="en-US" dirty="0" err="1"/>
              <a:t>ProOps</a:t>
            </a:r>
            <a:r>
              <a:rPr lang="en-US" dirty="0"/>
              <a:t> was developed to turn data into action for network ops. </a:t>
            </a:r>
          </a:p>
        </p:txBody>
      </p:sp>
      <p:pic>
        <p:nvPicPr>
          <p:cNvPr id="5" name="Picture 4">
            <a:extLst>
              <a:ext uri="{FF2B5EF4-FFF2-40B4-BE49-F238E27FC236}">
                <a16:creationId xmlns:a16="http://schemas.microsoft.com/office/drawing/2014/main" id="{D99ACC47-050D-5353-1370-351C4DB65A40}"/>
              </a:ext>
            </a:extLst>
          </p:cNvPr>
          <p:cNvPicPr>
            <a:picLocks noChangeAspect="1"/>
          </p:cNvPicPr>
          <p:nvPr/>
        </p:nvPicPr>
        <p:blipFill>
          <a:blip r:embed="rId2"/>
          <a:stretch>
            <a:fillRect/>
          </a:stretch>
        </p:blipFill>
        <p:spPr>
          <a:xfrm>
            <a:off x="8910775" y="1681653"/>
            <a:ext cx="3089516" cy="3258673"/>
          </a:xfrm>
          <a:prstGeom prst="rect">
            <a:avLst/>
          </a:prstGeom>
        </p:spPr>
      </p:pic>
      <p:sp>
        <p:nvSpPr>
          <p:cNvPr id="6" name="Rectangle 5">
            <a:extLst>
              <a:ext uri="{FF2B5EF4-FFF2-40B4-BE49-F238E27FC236}">
                <a16:creationId xmlns:a16="http://schemas.microsoft.com/office/drawing/2014/main" id="{E7CB18E7-E854-2747-B34F-1789F8714E56}"/>
              </a:ext>
            </a:extLst>
          </p:cNvPr>
          <p:cNvSpPr/>
          <p:nvPr/>
        </p:nvSpPr>
        <p:spPr>
          <a:xfrm>
            <a:off x="732021" y="5184184"/>
            <a:ext cx="7721162" cy="30742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800" kern="1200">
                <a:solidFill>
                  <a:schemeClr val="lt1"/>
                </a:solidFill>
                <a:latin typeface="+mn-lt"/>
                <a:ea typeface="+mn-ea"/>
                <a:cs typeface="+mn-cs"/>
                <a:sym typeface="Arial" pitchFamily="34" charset="0"/>
              </a:defRPr>
            </a:lvl1pPr>
            <a:lvl2pPr marL="257175" algn="l" rtl="0" fontAlgn="base">
              <a:spcBef>
                <a:spcPct val="0"/>
              </a:spcBef>
              <a:spcAft>
                <a:spcPct val="0"/>
              </a:spcAft>
              <a:defRPr sz="1800" kern="1200">
                <a:solidFill>
                  <a:schemeClr val="lt1"/>
                </a:solidFill>
                <a:latin typeface="+mn-lt"/>
                <a:ea typeface="+mn-ea"/>
                <a:cs typeface="+mn-cs"/>
                <a:sym typeface="Arial" pitchFamily="34" charset="0"/>
              </a:defRPr>
            </a:lvl2pPr>
            <a:lvl3pPr marL="514350" algn="l" rtl="0" fontAlgn="base">
              <a:spcBef>
                <a:spcPct val="0"/>
              </a:spcBef>
              <a:spcAft>
                <a:spcPct val="0"/>
              </a:spcAft>
              <a:defRPr sz="1800" kern="1200">
                <a:solidFill>
                  <a:schemeClr val="lt1"/>
                </a:solidFill>
                <a:latin typeface="+mn-lt"/>
                <a:ea typeface="+mn-ea"/>
                <a:cs typeface="+mn-cs"/>
                <a:sym typeface="Arial" pitchFamily="34" charset="0"/>
              </a:defRPr>
            </a:lvl3pPr>
            <a:lvl4pPr marL="771525" algn="l" rtl="0" fontAlgn="base">
              <a:spcBef>
                <a:spcPct val="0"/>
              </a:spcBef>
              <a:spcAft>
                <a:spcPct val="0"/>
              </a:spcAft>
              <a:defRPr sz="1800" kern="1200">
                <a:solidFill>
                  <a:schemeClr val="lt1"/>
                </a:solidFill>
                <a:latin typeface="+mn-lt"/>
                <a:ea typeface="+mn-ea"/>
                <a:cs typeface="+mn-cs"/>
                <a:sym typeface="Arial" pitchFamily="34" charset="0"/>
              </a:defRPr>
            </a:lvl4pPr>
            <a:lvl5pPr marL="1028700" algn="l" rtl="0" fontAlgn="base">
              <a:spcBef>
                <a:spcPct val="0"/>
              </a:spcBef>
              <a:spcAft>
                <a:spcPct val="0"/>
              </a:spcAft>
              <a:defRPr sz="1800" kern="1200">
                <a:solidFill>
                  <a:schemeClr val="lt1"/>
                </a:solidFill>
                <a:latin typeface="+mn-lt"/>
                <a:ea typeface="+mn-ea"/>
                <a:cs typeface="+mn-cs"/>
                <a:sym typeface="Arial" pitchFamily="34" charset="0"/>
              </a:defRPr>
            </a:lvl5pPr>
            <a:lvl6pPr marL="1285875" algn="l" defTabSz="514350" rtl="0" eaLnBrk="1" latinLnBrk="0" hangingPunct="1">
              <a:defRPr sz="1800" kern="1200">
                <a:solidFill>
                  <a:schemeClr val="lt1"/>
                </a:solidFill>
                <a:latin typeface="+mn-lt"/>
                <a:ea typeface="+mn-ea"/>
                <a:cs typeface="+mn-cs"/>
                <a:sym typeface="Arial" pitchFamily="34" charset="0"/>
              </a:defRPr>
            </a:lvl6pPr>
            <a:lvl7pPr marL="1543050" algn="l" defTabSz="514350" rtl="0" eaLnBrk="1" latinLnBrk="0" hangingPunct="1">
              <a:defRPr sz="1800" kern="1200">
                <a:solidFill>
                  <a:schemeClr val="lt1"/>
                </a:solidFill>
                <a:latin typeface="+mn-lt"/>
                <a:ea typeface="+mn-ea"/>
                <a:cs typeface="+mn-cs"/>
                <a:sym typeface="Arial" pitchFamily="34" charset="0"/>
              </a:defRPr>
            </a:lvl7pPr>
            <a:lvl8pPr marL="1800225" algn="l" defTabSz="514350" rtl="0" eaLnBrk="1" latinLnBrk="0" hangingPunct="1">
              <a:defRPr sz="1800" kern="1200">
                <a:solidFill>
                  <a:schemeClr val="lt1"/>
                </a:solidFill>
                <a:latin typeface="+mn-lt"/>
                <a:ea typeface="+mn-ea"/>
                <a:cs typeface="+mn-cs"/>
                <a:sym typeface="Arial" pitchFamily="34" charset="0"/>
              </a:defRPr>
            </a:lvl8pPr>
            <a:lvl9pPr marL="2057400" algn="l" defTabSz="514350" rtl="0" eaLnBrk="1" latinLnBrk="0" hangingPunct="1">
              <a:defRPr sz="1800" kern="1200">
                <a:solidFill>
                  <a:schemeClr val="lt1"/>
                </a:solidFill>
                <a:latin typeface="+mn-lt"/>
                <a:ea typeface="+mn-ea"/>
                <a:cs typeface="+mn-cs"/>
                <a:sym typeface="Arial" pitchFamily="34" charset="0"/>
              </a:defRPr>
            </a:lvl9pPr>
          </a:lstStyle>
          <a:p>
            <a:pPr algn="ctr"/>
            <a:r>
              <a:rPr lang="en-US" sz="1350" dirty="0">
                <a:solidFill>
                  <a:schemeClr val="tx1"/>
                </a:solidFill>
              </a:rPr>
              <a:t>Network</a:t>
            </a:r>
          </a:p>
        </p:txBody>
      </p:sp>
      <p:sp>
        <p:nvSpPr>
          <p:cNvPr id="7" name="Rectangle 6">
            <a:extLst>
              <a:ext uri="{FF2B5EF4-FFF2-40B4-BE49-F238E27FC236}">
                <a16:creationId xmlns:a16="http://schemas.microsoft.com/office/drawing/2014/main" id="{4A82455F-F3BD-8A4C-BFA9-EA16B3BCCC47}"/>
              </a:ext>
            </a:extLst>
          </p:cNvPr>
          <p:cNvSpPr/>
          <p:nvPr/>
        </p:nvSpPr>
        <p:spPr>
          <a:xfrm>
            <a:off x="732021" y="4805812"/>
            <a:ext cx="7721162" cy="307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800" kern="1200">
                <a:solidFill>
                  <a:schemeClr val="lt1"/>
                </a:solidFill>
                <a:latin typeface="+mn-lt"/>
                <a:ea typeface="+mn-ea"/>
                <a:cs typeface="+mn-cs"/>
                <a:sym typeface="Arial" pitchFamily="34" charset="0"/>
              </a:defRPr>
            </a:lvl1pPr>
            <a:lvl2pPr marL="257175" algn="l" rtl="0" fontAlgn="base">
              <a:spcBef>
                <a:spcPct val="0"/>
              </a:spcBef>
              <a:spcAft>
                <a:spcPct val="0"/>
              </a:spcAft>
              <a:defRPr sz="1800" kern="1200">
                <a:solidFill>
                  <a:schemeClr val="lt1"/>
                </a:solidFill>
                <a:latin typeface="+mn-lt"/>
                <a:ea typeface="+mn-ea"/>
                <a:cs typeface="+mn-cs"/>
                <a:sym typeface="Arial" pitchFamily="34" charset="0"/>
              </a:defRPr>
            </a:lvl2pPr>
            <a:lvl3pPr marL="514350" algn="l" rtl="0" fontAlgn="base">
              <a:spcBef>
                <a:spcPct val="0"/>
              </a:spcBef>
              <a:spcAft>
                <a:spcPct val="0"/>
              </a:spcAft>
              <a:defRPr sz="1800" kern="1200">
                <a:solidFill>
                  <a:schemeClr val="lt1"/>
                </a:solidFill>
                <a:latin typeface="+mn-lt"/>
                <a:ea typeface="+mn-ea"/>
                <a:cs typeface="+mn-cs"/>
                <a:sym typeface="Arial" pitchFamily="34" charset="0"/>
              </a:defRPr>
            </a:lvl3pPr>
            <a:lvl4pPr marL="771525" algn="l" rtl="0" fontAlgn="base">
              <a:spcBef>
                <a:spcPct val="0"/>
              </a:spcBef>
              <a:spcAft>
                <a:spcPct val="0"/>
              </a:spcAft>
              <a:defRPr sz="1800" kern="1200">
                <a:solidFill>
                  <a:schemeClr val="lt1"/>
                </a:solidFill>
                <a:latin typeface="+mn-lt"/>
                <a:ea typeface="+mn-ea"/>
                <a:cs typeface="+mn-cs"/>
                <a:sym typeface="Arial" pitchFamily="34" charset="0"/>
              </a:defRPr>
            </a:lvl4pPr>
            <a:lvl5pPr marL="1028700" algn="l" rtl="0" fontAlgn="base">
              <a:spcBef>
                <a:spcPct val="0"/>
              </a:spcBef>
              <a:spcAft>
                <a:spcPct val="0"/>
              </a:spcAft>
              <a:defRPr sz="1800" kern="1200">
                <a:solidFill>
                  <a:schemeClr val="lt1"/>
                </a:solidFill>
                <a:latin typeface="+mn-lt"/>
                <a:ea typeface="+mn-ea"/>
                <a:cs typeface="+mn-cs"/>
                <a:sym typeface="Arial" pitchFamily="34" charset="0"/>
              </a:defRPr>
            </a:lvl5pPr>
            <a:lvl6pPr marL="1285875" algn="l" defTabSz="514350" rtl="0" eaLnBrk="1" latinLnBrk="0" hangingPunct="1">
              <a:defRPr sz="1800" kern="1200">
                <a:solidFill>
                  <a:schemeClr val="lt1"/>
                </a:solidFill>
                <a:latin typeface="+mn-lt"/>
                <a:ea typeface="+mn-ea"/>
                <a:cs typeface="+mn-cs"/>
                <a:sym typeface="Arial" pitchFamily="34" charset="0"/>
              </a:defRPr>
            </a:lvl6pPr>
            <a:lvl7pPr marL="1543050" algn="l" defTabSz="514350" rtl="0" eaLnBrk="1" latinLnBrk="0" hangingPunct="1">
              <a:defRPr sz="1800" kern="1200">
                <a:solidFill>
                  <a:schemeClr val="lt1"/>
                </a:solidFill>
                <a:latin typeface="+mn-lt"/>
                <a:ea typeface="+mn-ea"/>
                <a:cs typeface="+mn-cs"/>
                <a:sym typeface="Arial" pitchFamily="34" charset="0"/>
              </a:defRPr>
            </a:lvl7pPr>
            <a:lvl8pPr marL="1800225" algn="l" defTabSz="514350" rtl="0" eaLnBrk="1" latinLnBrk="0" hangingPunct="1">
              <a:defRPr sz="1800" kern="1200">
                <a:solidFill>
                  <a:schemeClr val="lt1"/>
                </a:solidFill>
                <a:latin typeface="+mn-lt"/>
                <a:ea typeface="+mn-ea"/>
                <a:cs typeface="+mn-cs"/>
                <a:sym typeface="Arial" pitchFamily="34" charset="0"/>
              </a:defRPr>
            </a:lvl8pPr>
            <a:lvl9pPr marL="2057400" algn="l" defTabSz="514350" rtl="0" eaLnBrk="1" latinLnBrk="0" hangingPunct="1">
              <a:defRPr sz="1800" kern="1200">
                <a:solidFill>
                  <a:schemeClr val="lt1"/>
                </a:solidFill>
                <a:latin typeface="+mn-lt"/>
                <a:ea typeface="+mn-ea"/>
                <a:cs typeface="+mn-cs"/>
                <a:sym typeface="Arial" pitchFamily="34" charset="0"/>
              </a:defRPr>
            </a:lvl9pPr>
          </a:lstStyle>
          <a:p>
            <a:pPr algn="ctr"/>
            <a:r>
              <a:rPr lang="en-US" sz="1350" dirty="0"/>
              <a:t>CCF</a:t>
            </a:r>
          </a:p>
        </p:txBody>
      </p:sp>
      <p:sp>
        <p:nvSpPr>
          <p:cNvPr id="8" name="Document 7">
            <a:extLst>
              <a:ext uri="{FF2B5EF4-FFF2-40B4-BE49-F238E27FC236}">
                <a16:creationId xmlns:a16="http://schemas.microsoft.com/office/drawing/2014/main" id="{BFDAAEBF-A17D-2045-9AE9-F202849D746A}"/>
              </a:ext>
            </a:extLst>
          </p:cNvPr>
          <p:cNvSpPr/>
          <p:nvPr/>
        </p:nvSpPr>
        <p:spPr>
          <a:xfrm>
            <a:off x="353763" y="3382341"/>
            <a:ext cx="1038432" cy="1163339"/>
          </a:xfrm>
          <a:prstGeom prst="flowChartDocumen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800" kern="1200">
                <a:solidFill>
                  <a:schemeClr val="lt1"/>
                </a:solidFill>
                <a:latin typeface="+mn-lt"/>
                <a:ea typeface="+mn-ea"/>
                <a:cs typeface="+mn-cs"/>
                <a:sym typeface="Arial" pitchFamily="34" charset="0"/>
              </a:defRPr>
            </a:lvl1pPr>
            <a:lvl2pPr marL="257175" algn="l" rtl="0" fontAlgn="base">
              <a:spcBef>
                <a:spcPct val="0"/>
              </a:spcBef>
              <a:spcAft>
                <a:spcPct val="0"/>
              </a:spcAft>
              <a:defRPr sz="1800" kern="1200">
                <a:solidFill>
                  <a:schemeClr val="lt1"/>
                </a:solidFill>
                <a:latin typeface="+mn-lt"/>
                <a:ea typeface="+mn-ea"/>
                <a:cs typeface="+mn-cs"/>
                <a:sym typeface="Arial" pitchFamily="34" charset="0"/>
              </a:defRPr>
            </a:lvl2pPr>
            <a:lvl3pPr marL="514350" algn="l" rtl="0" fontAlgn="base">
              <a:spcBef>
                <a:spcPct val="0"/>
              </a:spcBef>
              <a:spcAft>
                <a:spcPct val="0"/>
              </a:spcAft>
              <a:defRPr sz="1800" kern="1200">
                <a:solidFill>
                  <a:schemeClr val="lt1"/>
                </a:solidFill>
                <a:latin typeface="+mn-lt"/>
                <a:ea typeface="+mn-ea"/>
                <a:cs typeface="+mn-cs"/>
                <a:sym typeface="Arial" pitchFamily="34" charset="0"/>
              </a:defRPr>
            </a:lvl3pPr>
            <a:lvl4pPr marL="771525" algn="l" rtl="0" fontAlgn="base">
              <a:spcBef>
                <a:spcPct val="0"/>
              </a:spcBef>
              <a:spcAft>
                <a:spcPct val="0"/>
              </a:spcAft>
              <a:defRPr sz="1800" kern="1200">
                <a:solidFill>
                  <a:schemeClr val="lt1"/>
                </a:solidFill>
                <a:latin typeface="+mn-lt"/>
                <a:ea typeface="+mn-ea"/>
                <a:cs typeface="+mn-cs"/>
                <a:sym typeface="Arial" pitchFamily="34" charset="0"/>
              </a:defRPr>
            </a:lvl4pPr>
            <a:lvl5pPr marL="1028700" algn="l" rtl="0" fontAlgn="base">
              <a:spcBef>
                <a:spcPct val="0"/>
              </a:spcBef>
              <a:spcAft>
                <a:spcPct val="0"/>
              </a:spcAft>
              <a:defRPr sz="1800" kern="1200">
                <a:solidFill>
                  <a:schemeClr val="lt1"/>
                </a:solidFill>
                <a:latin typeface="+mn-lt"/>
                <a:ea typeface="+mn-ea"/>
                <a:cs typeface="+mn-cs"/>
                <a:sym typeface="Arial" pitchFamily="34" charset="0"/>
              </a:defRPr>
            </a:lvl5pPr>
            <a:lvl6pPr marL="1285875" algn="l" defTabSz="514350" rtl="0" eaLnBrk="1" latinLnBrk="0" hangingPunct="1">
              <a:defRPr sz="1800" kern="1200">
                <a:solidFill>
                  <a:schemeClr val="lt1"/>
                </a:solidFill>
                <a:latin typeface="+mn-lt"/>
                <a:ea typeface="+mn-ea"/>
                <a:cs typeface="+mn-cs"/>
                <a:sym typeface="Arial" pitchFamily="34" charset="0"/>
              </a:defRPr>
            </a:lvl6pPr>
            <a:lvl7pPr marL="1543050" algn="l" defTabSz="514350" rtl="0" eaLnBrk="1" latinLnBrk="0" hangingPunct="1">
              <a:defRPr sz="1800" kern="1200">
                <a:solidFill>
                  <a:schemeClr val="lt1"/>
                </a:solidFill>
                <a:latin typeface="+mn-lt"/>
                <a:ea typeface="+mn-ea"/>
                <a:cs typeface="+mn-cs"/>
                <a:sym typeface="Arial" pitchFamily="34" charset="0"/>
              </a:defRPr>
            </a:lvl7pPr>
            <a:lvl8pPr marL="1800225" algn="l" defTabSz="514350" rtl="0" eaLnBrk="1" latinLnBrk="0" hangingPunct="1">
              <a:defRPr sz="1800" kern="1200">
                <a:solidFill>
                  <a:schemeClr val="lt1"/>
                </a:solidFill>
                <a:latin typeface="+mn-lt"/>
                <a:ea typeface="+mn-ea"/>
                <a:cs typeface="+mn-cs"/>
                <a:sym typeface="Arial" pitchFamily="34" charset="0"/>
              </a:defRPr>
            </a:lvl8pPr>
            <a:lvl9pPr marL="2057400" algn="l" defTabSz="514350" rtl="0" eaLnBrk="1" latinLnBrk="0" hangingPunct="1">
              <a:defRPr sz="1800" kern="1200">
                <a:solidFill>
                  <a:schemeClr val="lt1"/>
                </a:solidFill>
                <a:latin typeface="+mn-lt"/>
                <a:ea typeface="+mn-ea"/>
                <a:cs typeface="+mn-cs"/>
                <a:sym typeface="Arial" pitchFamily="34" charset="0"/>
              </a:defRPr>
            </a:lvl9pPr>
          </a:lstStyle>
          <a:p>
            <a:pPr algn="ctr"/>
            <a:r>
              <a:rPr lang="en-US" sz="1100" dirty="0"/>
              <a:t>Config Server:</a:t>
            </a:r>
          </a:p>
          <a:p>
            <a:pPr algn="ctr"/>
            <a:r>
              <a:rPr lang="en-US" sz="1100" dirty="0"/>
              <a:t>input files, monitoring</a:t>
            </a:r>
          </a:p>
        </p:txBody>
      </p:sp>
      <p:sp>
        <p:nvSpPr>
          <p:cNvPr id="9" name="Rectangle 8">
            <a:extLst>
              <a:ext uri="{FF2B5EF4-FFF2-40B4-BE49-F238E27FC236}">
                <a16:creationId xmlns:a16="http://schemas.microsoft.com/office/drawing/2014/main" id="{15AA1195-9C90-9B4A-8292-2DED997F7D24}"/>
              </a:ext>
            </a:extLst>
          </p:cNvPr>
          <p:cNvSpPr/>
          <p:nvPr/>
        </p:nvSpPr>
        <p:spPr>
          <a:xfrm>
            <a:off x="1798160" y="1861601"/>
            <a:ext cx="4540469" cy="268407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800" kern="1200">
                <a:solidFill>
                  <a:schemeClr val="lt1"/>
                </a:solidFill>
                <a:latin typeface="+mn-lt"/>
                <a:ea typeface="+mn-ea"/>
                <a:cs typeface="+mn-cs"/>
                <a:sym typeface="Arial" pitchFamily="34" charset="0"/>
              </a:defRPr>
            </a:lvl1pPr>
            <a:lvl2pPr marL="257175" algn="l" rtl="0" fontAlgn="base">
              <a:spcBef>
                <a:spcPct val="0"/>
              </a:spcBef>
              <a:spcAft>
                <a:spcPct val="0"/>
              </a:spcAft>
              <a:defRPr sz="1800" kern="1200">
                <a:solidFill>
                  <a:schemeClr val="lt1"/>
                </a:solidFill>
                <a:latin typeface="+mn-lt"/>
                <a:ea typeface="+mn-ea"/>
                <a:cs typeface="+mn-cs"/>
                <a:sym typeface="Arial" pitchFamily="34" charset="0"/>
              </a:defRPr>
            </a:lvl2pPr>
            <a:lvl3pPr marL="514350" algn="l" rtl="0" fontAlgn="base">
              <a:spcBef>
                <a:spcPct val="0"/>
              </a:spcBef>
              <a:spcAft>
                <a:spcPct val="0"/>
              </a:spcAft>
              <a:defRPr sz="1800" kern="1200">
                <a:solidFill>
                  <a:schemeClr val="lt1"/>
                </a:solidFill>
                <a:latin typeface="+mn-lt"/>
                <a:ea typeface="+mn-ea"/>
                <a:cs typeface="+mn-cs"/>
                <a:sym typeface="Arial" pitchFamily="34" charset="0"/>
              </a:defRPr>
            </a:lvl3pPr>
            <a:lvl4pPr marL="771525" algn="l" rtl="0" fontAlgn="base">
              <a:spcBef>
                <a:spcPct val="0"/>
              </a:spcBef>
              <a:spcAft>
                <a:spcPct val="0"/>
              </a:spcAft>
              <a:defRPr sz="1800" kern="1200">
                <a:solidFill>
                  <a:schemeClr val="lt1"/>
                </a:solidFill>
                <a:latin typeface="+mn-lt"/>
                <a:ea typeface="+mn-ea"/>
                <a:cs typeface="+mn-cs"/>
                <a:sym typeface="Arial" pitchFamily="34" charset="0"/>
              </a:defRPr>
            </a:lvl4pPr>
            <a:lvl5pPr marL="1028700" algn="l" rtl="0" fontAlgn="base">
              <a:spcBef>
                <a:spcPct val="0"/>
              </a:spcBef>
              <a:spcAft>
                <a:spcPct val="0"/>
              </a:spcAft>
              <a:defRPr sz="1800" kern="1200">
                <a:solidFill>
                  <a:schemeClr val="lt1"/>
                </a:solidFill>
                <a:latin typeface="+mn-lt"/>
                <a:ea typeface="+mn-ea"/>
                <a:cs typeface="+mn-cs"/>
                <a:sym typeface="Arial" pitchFamily="34" charset="0"/>
              </a:defRPr>
            </a:lvl5pPr>
            <a:lvl6pPr marL="1285875" algn="l" defTabSz="514350" rtl="0" eaLnBrk="1" latinLnBrk="0" hangingPunct="1">
              <a:defRPr sz="1800" kern="1200">
                <a:solidFill>
                  <a:schemeClr val="lt1"/>
                </a:solidFill>
                <a:latin typeface="+mn-lt"/>
                <a:ea typeface="+mn-ea"/>
                <a:cs typeface="+mn-cs"/>
                <a:sym typeface="Arial" pitchFamily="34" charset="0"/>
              </a:defRPr>
            </a:lvl6pPr>
            <a:lvl7pPr marL="1543050" algn="l" defTabSz="514350" rtl="0" eaLnBrk="1" latinLnBrk="0" hangingPunct="1">
              <a:defRPr sz="1800" kern="1200">
                <a:solidFill>
                  <a:schemeClr val="lt1"/>
                </a:solidFill>
                <a:latin typeface="+mn-lt"/>
                <a:ea typeface="+mn-ea"/>
                <a:cs typeface="+mn-cs"/>
                <a:sym typeface="Arial" pitchFamily="34" charset="0"/>
              </a:defRPr>
            </a:lvl7pPr>
            <a:lvl8pPr marL="1800225" algn="l" defTabSz="514350" rtl="0" eaLnBrk="1" latinLnBrk="0" hangingPunct="1">
              <a:defRPr sz="1800" kern="1200">
                <a:solidFill>
                  <a:schemeClr val="lt1"/>
                </a:solidFill>
                <a:latin typeface="+mn-lt"/>
                <a:ea typeface="+mn-ea"/>
                <a:cs typeface="+mn-cs"/>
                <a:sym typeface="Arial" pitchFamily="34" charset="0"/>
              </a:defRPr>
            </a:lvl8pPr>
            <a:lvl9pPr marL="2057400" algn="l" defTabSz="514350" rtl="0" eaLnBrk="1" latinLnBrk="0" hangingPunct="1">
              <a:defRPr sz="1800" kern="1200">
                <a:solidFill>
                  <a:schemeClr val="lt1"/>
                </a:solidFill>
                <a:latin typeface="+mn-lt"/>
                <a:ea typeface="+mn-ea"/>
                <a:cs typeface="+mn-cs"/>
                <a:sym typeface="Arial" pitchFamily="34" charset="0"/>
              </a:defRPr>
            </a:lvl9pPr>
          </a:lstStyle>
          <a:p>
            <a:pPr algn="ctr"/>
            <a:endParaRPr lang="en-US" sz="1350" dirty="0"/>
          </a:p>
        </p:txBody>
      </p:sp>
      <p:sp>
        <p:nvSpPr>
          <p:cNvPr id="10" name="TextBox 9">
            <a:extLst>
              <a:ext uri="{FF2B5EF4-FFF2-40B4-BE49-F238E27FC236}">
                <a16:creationId xmlns:a16="http://schemas.microsoft.com/office/drawing/2014/main" id="{791531AE-57FF-D747-80ED-965DCBC728E8}"/>
              </a:ext>
            </a:extLst>
          </p:cNvPr>
          <p:cNvSpPr txBox="1"/>
          <p:nvPr/>
        </p:nvSpPr>
        <p:spPr>
          <a:xfrm>
            <a:off x="1798161" y="1861600"/>
            <a:ext cx="825932" cy="300082"/>
          </a:xfrm>
          <a:prstGeom prst="rect">
            <a:avLst/>
          </a:prstGeom>
          <a:noFill/>
        </p:spPr>
        <p:txBody>
          <a:bodyPr wrap="none" rtlCol="0">
            <a:spAutoFit/>
          </a:bodyPr>
          <a:lstStyle>
            <a:defPPr>
              <a:defRPr lang="en-US"/>
            </a:defPPr>
            <a:lvl1pPr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1pPr>
            <a:lvl2pPr marL="257175"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2pPr>
            <a:lvl3pPr marL="514350"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3pPr>
            <a:lvl4pPr marL="771525"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4pPr>
            <a:lvl5pPr marL="1028700"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5pPr>
            <a:lvl6pPr marL="1285875" algn="l" defTabSz="514350" rtl="0" eaLnBrk="1" latinLnBrk="0" hangingPunct="1">
              <a:defRPr sz="1800" kern="1200">
                <a:solidFill>
                  <a:srgbClr val="FFFFFF"/>
                </a:solidFill>
                <a:latin typeface="Arial" pitchFamily="34" charset="0"/>
                <a:ea typeface="Apple LiGothic Medium" pitchFamily="2" charset="-120"/>
                <a:cs typeface="+mn-cs"/>
                <a:sym typeface="Arial" pitchFamily="34" charset="0"/>
              </a:defRPr>
            </a:lvl6pPr>
            <a:lvl7pPr marL="1543050" algn="l" defTabSz="514350" rtl="0" eaLnBrk="1" latinLnBrk="0" hangingPunct="1">
              <a:defRPr sz="1800" kern="1200">
                <a:solidFill>
                  <a:srgbClr val="FFFFFF"/>
                </a:solidFill>
                <a:latin typeface="Arial" pitchFamily="34" charset="0"/>
                <a:ea typeface="Apple LiGothic Medium" pitchFamily="2" charset="-120"/>
                <a:cs typeface="+mn-cs"/>
                <a:sym typeface="Arial" pitchFamily="34" charset="0"/>
              </a:defRPr>
            </a:lvl7pPr>
            <a:lvl8pPr marL="1800225" algn="l" defTabSz="514350" rtl="0" eaLnBrk="1" latinLnBrk="0" hangingPunct="1">
              <a:defRPr sz="1800" kern="1200">
                <a:solidFill>
                  <a:srgbClr val="FFFFFF"/>
                </a:solidFill>
                <a:latin typeface="Arial" pitchFamily="34" charset="0"/>
                <a:ea typeface="Apple LiGothic Medium" pitchFamily="2" charset="-120"/>
                <a:cs typeface="+mn-cs"/>
                <a:sym typeface="Arial" pitchFamily="34" charset="0"/>
              </a:defRPr>
            </a:lvl8pPr>
            <a:lvl9pPr marL="2057400" algn="l" defTabSz="514350" rtl="0" eaLnBrk="1" latinLnBrk="0" hangingPunct="1">
              <a:defRPr sz="1800" kern="1200">
                <a:solidFill>
                  <a:srgbClr val="FFFFFF"/>
                </a:solidFill>
                <a:latin typeface="Arial" pitchFamily="34" charset="0"/>
                <a:ea typeface="Apple LiGothic Medium" pitchFamily="2" charset="-120"/>
                <a:cs typeface="+mn-cs"/>
                <a:sym typeface="Arial" pitchFamily="34" charset="0"/>
              </a:defRPr>
            </a:lvl9pPr>
          </a:lstStyle>
          <a:p>
            <a:r>
              <a:rPr lang="en-US" sz="1350" dirty="0"/>
              <a:t>Workers</a:t>
            </a:r>
          </a:p>
        </p:txBody>
      </p:sp>
      <p:sp>
        <p:nvSpPr>
          <p:cNvPr id="11" name="Rectangle 10">
            <a:extLst>
              <a:ext uri="{FF2B5EF4-FFF2-40B4-BE49-F238E27FC236}">
                <a16:creationId xmlns:a16="http://schemas.microsoft.com/office/drawing/2014/main" id="{3E930B63-AC2E-B940-AA48-25111D38A368}"/>
              </a:ext>
            </a:extLst>
          </p:cNvPr>
          <p:cNvSpPr/>
          <p:nvPr/>
        </p:nvSpPr>
        <p:spPr>
          <a:xfrm>
            <a:off x="6713072" y="1861601"/>
            <a:ext cx="1730265" cy="268407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800" kern="1200">
                <a:solidFill>
                  <a:schemeClr val="lt1"/>
                </a:solidFill>
                <a:latin typeface="+mn-lt"/>
                <a:ea typeface="+mn-ea"/>
                <a:cs typeface="+mn-cs"/>
                <a:sym typeface="Arial" pitchFamily="34" charset="0"/>
              </a:defRPr>
            </a:lvl1pPr>
            <a:lvl2pPr marL="257175" algn="l" rtl="0" fontAlgn="base">
              <a:spcBef>
                <a:spcPct val="0"/>
              </a:spcBef>
              <a:spcAft>
                <a:spcPct val="0"/>
              </a:spcAft>
              <a:defRPr sz="1800" kern="1200">
                <a:solidFill>
                  <a:schemeClr val="lt1"/>
                </a:solidFill>
                <a:latin typeface="+mn-lt"/>
                <a:ea typeface="+mn-ea"/>
                <a:cs typeface="+mn-cs"/>
                <a:sym typeface="Arial" pitchFamily="34" charset="0"/>
              </a:defRPr>
            </a:lvl2pPr>
            <a:lvl3pPr marL="514350" algn="l" rtl="0" fontAlgn="base">
              <a:spcBef>
                <a:spcPct val="0"/>
              </a:spcBef>
              <a:spcAft>
                <a:spcPct val="0"/>
              </a:spcAft>
              <a:defRPr sz="1800" kern="1200">
                <a:solidFill>
                  <a:schemeClr val="lt1"/>
                </a:solidFill>
                <a:latin typeface="+mn-lt"/>
                <a:ea typeface="+mn-ea"/>
                <a:cs typeface="+mn-cs"/>
                <a:sym typeface="Arial" pitchFamily="34" charset="0"/>
              </a:defRPr>
            </a:lvl3pPr>
            <a:lvl4pPr marL="771525" algn="l" rtl="0" fontAlgn="base">
              <a:spcBef>
                <a:spcPct val="0"/>
              </a:spcBef>
              <a:spcAft>
                <a:spcPct val="0"/>
              </a:spcAft>
              <a:defRPr sz="1800" kern="1200">
                <a:solidFill>
                  <a:schemeClr val="lt1"/>
                </a:solidFill>
                <a:latin typeface="+mn-lt"/>
                <a:ea typeface="+mn-ea"/>
                <a:cs typeface="+mn-cs"/>
                <a:sym typeface="Arial" pitchFamily="34" charset="0"/>
              </a:defRPr>
            </a:lvl4pPr>
            <a:lvl5pPr marL="1028700" algn="l" rtl="0" fontAlgn="base">
              <a:spcBef>
                <a:spcPct val="0"/>
              </a:spcBef>
              <a:spcAft>
                <a:spcPct val="0"/>
              </a:spcAft>
              <a:defRPr sz="1800" kern="1200">
                <a:solidFill>
                  <a:schemeClr val="lt1"/>
                </a:solidFill>
                <a:latin typeface="+mn-lt"/>
                <a:ea typeface="+mn-ea"/>
                <a:cs typeface="+mn-cs"/>
                <a:sym typeface="Arial" pitchFamily="34" charset="0"/>
              </a:defRPr>
            </a:lvl5pPr>
            <a:lvl6pPr marL="1285875" algn="l" defTabSz="514350" rtl="0" eaLnBrk="1" latinLnBrk="0" hangingPunct="1">
              <a:defRPr sz="1800" kern="1200">
                <a:solidFill>
                  <a:schemeClr val="lt1"/>
                </a:solidFill>
                <a:latin typeface="+mn-lt"/>
                <a:ea typeface="+mn-ea"/>
                <a:cs typeface="+mn-cs"/>
                <a:sym typeface="Arial" pitchFamily="34" charset="0"/>
              </a:defRPr>
            </a:lvl6pPr>
            <a:lvl7pPr marL="1543050" algn="l" defTabSz="514350" rtl="0" eaLnBrk="1" latinLnBrk="0" hangingPunct="1">
              <a:defRPr sz="1800" kern="1200">
                <a:solidFill>
                  <a:schemeClr val="lt1"/>
                </a:solidFill>
                <a:latin typeface="+mn-lt"/>
                <a:ea typeface="+mn-ea"/>
                <a:cs typeface="+mn-cs"/>
                <a:sym typeface="Arial" pitchFamily="34" charset="0"/>
              </a:defRPr>
            </a:lvl7pPr>
            <a:lvl8pPr marL="1800225" algn="l" defTabSz="514350" rtl="0" eaLnBrk="1" latinLnBrk="0" hangingPunct="1">
              <a:defRPr sz="1800" kern="1200">
                <a:solidFill>
                  <a:schemeClr val="lt1"/>
                </a:solidFill>
                <a:latin typeface="+mn-lt"/>
                <a:ea typeface="+mn-ea"/>
                <a:cs typeface="+mn-cs"/>
                <a:sym typeface="Arial" pitchFamily="34" charset="0"/>
              </a:defRPr>
            </a:lvl8pPr>
            <a:lvl9pPr marL="2057400" algn="l" defTabSz="514350" rtl="0" eaLnBrk="1" latinLnBrk="0" hangingPunct="1">
              <a:defRPr sz="1800" kern="1200">
                <a:solidFill>
                  <a:schemeClr val="lt1"/>
                </a:solidFill>
                <a:latin typeface="+mn-lt"/>
                <a:ea typeface="+mn-ea"/>
                <a:cs typeface="+mn-cs"/>
                <a:sym typeface="Arial" pitchFamily="34" charset="0"/>
              </a:defRPr>
            </a:lvl9pPr>
          </a:lstStyle>
          <a:p>
            <a:pPr algn="ctr"/>
            <a:endParaRPr lang="en-US" sz="1350"/>
          </a:p>
        </p:txBody>
      </p:sp>
      <p:sp>
        <p:nvSpPr>
          <p:cNvPr id="12" name="TextBox 11">
            <a:extLst>
              <a:ext uri="{FF2B5EF4-FFF2-40B4-BE49-F238E27FC236}">
                <a16:creationId xmlns:a16="http://schemas.microsoft.com/office/drawing/2014/main" id="{5248AEB9-C3AE-BE46-873E-3D1857559493}"/>
              </a:ext>
            </a:extLst>
          </p:cNvPr>
          <p:cNvSpPr txBox="1"/>
          <p:nvPr/>
        </p:nvSpPr>
        <p:spPr>
          <a:xfrm>
            <a:off x="6713072" y="1861600"/>
            <a:ext cx="1098378" cy="300082"/>
          </a:xfrm>
          <a:prstGeom prst="rect">
            <a:avLst/>
          </a:prstGeom>
          <a:noFill/>
        </p:spPr>
        <p:txBody>
          <a:bodyPr wrap="none" rtlCol="0">
            <a:spAutoFit/>
          </a:bodyPr>
          <a:lstStyle>
            <a:defPPr>
              <a:defRPr lang="en-US"/>
            </a:defPPr>
            <a:lvl1pPr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1pPr>
            <a:lvl2pPr marL="257175"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2pPr>
            <a:lvl3pPr marL="514350"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3pPr>
            <a:lvl4pPr marL="771525"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4pPr>
            <a:lvl5pPr marL="1028700"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5pPr>
            <a:lvl6pPr marL="1285875" algn="l" defTabSz="514350" rtl="0" eaLnBrk="1" latinLnBrk="0" hangingPunct="1">
              <a:defRPr sz="1800" kern="1200">
                <a:solidFill>
                  <a:srgbClr val="FFFFFF"/>
                </a:solidFill>
                <a:latin typeface="Arial" pitchFamily="34" charset="0"/>
                <a:ea typeface="Apple LiGothic Medium" pitchFamily="2" charset="-120"/>
                <a:cs typeface="+mn-cs"/>
                <a:sym typeface="Arial" pitchFamily="34" charset="0"/>
              </a:defRPr>
            </a:lvl6pPr>
            <a:lvl7pPr marL="1543050" algn="l" defTabSz="514350" rtl="0" eaLnBrk="1" latinLnBrk="0" hangingPunct="1">
              <a:defRPr sz="1800" kern="1200">
                <a:solidFill>
                  <a:srgbClr val="FFFFFF"/>
                </a:solidFill>
                <a:latin typeface="Arial" pitchFamily="34" charset="0"/>
                <a:ea typeface="Apple LiGothic Medium" pitchFamily="2" charset="-120"/>
                <a:cs typeface="+mn-cs"/>
                <a:sym typeface="Arial" pitchFamily="34" charset="0"/>
              </a:defRPr>
            </a:lvl7pPr>
            <a:lvl8pPr marL="1800225" algn="l" defTabSz="514350" rtl="0" eaLnBrk="1" latinLnBrk="0" hangingPunct="1">
              <a:defRPr sz="1800" kern="1200">
                <a:solidFill>
                  <a:srgbClr val="FFFFFF"/>
                </a:solidFill>
                <a:latin typeface="Arial" pitchFamily="34" charset="0"/>
                <a:ea typeface="Apple LiGothic Medium" pitchFamily="2" charset="-120"/>
                <a:cs typeface="+mn-cs"/>
                <a:sym typeface="Arial" pitchFamily="34" charset="0"/>
              </a:defRPr>
            </a:lvl8pPr>
            <a:lvl9pPr marL="2057400" algn="l" defTabSz="514350" rtl="0" eaLnBrk="1" latinLnBrk="0" hangingPunct="1">
              <a:defRPr sz="1800" kern="1200">
                <a:solidFill>
                  <a:srgbClr val="FFFFFF"/>
                </a:solidFill>
                <a:latin typeface="Arial" pitchFamily="34" charset="0"/>
                <a:ea typeface="Apple LiGothic Medium" pitchFamily="2" charset="-120"/>
                <a:cs typeface="+mn-cs"/>
                <a:sym typeface="Arial" pitchFamily="34" charset="0"/>
              </a:defRPr>
            </a:lvl9pPr>
          </a:lstStyle>
          <a:p>
            <a:r>
              <a:rPr lang="en-US" sz="1350" dirty="0"/>
              <a:t>Data Stores</a:t>
            </a:r>
          </a:p>
        </p:txBody>
      </p:sp>
      <p:sp>
        <p:nvSpPr>
          <p:cNvPr id="13" name="Rounded Rectangle 12">
            <a:extLst>
              <a:ext uri="{FF2B5EF4-FFF2-40B4-BE49-F238E27FC236}">
                <a16:creationId xmlns:a16="http://schemas.microsoft.com/office/drawing/2014/main" id="{EE3D0BD7-699A-C34F-A674-7ACEBCA048D7}"/>
              </a:ext>
            </a:extLst>
          </p:cNvPr>
          <p:cNvSpPr/>
          <p:nvPr/>
        </p:nvSpPr>
        <p:spPr>
          <a:xfrm>
            <a:off x="1904578" y="3964010"/>
            <a:ext cx="4292162" cy="449853"/>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800" kern="1200">
                <a:solidFill>
                  <a:schemeClr val="lt1"/>
                </a:solidFill>
                <a:latin typeface="+mn-lt"/>
                <a:ea typeface="+mn-ea"/>
                <a:cs typeface="+mn-cs"/>
                <a:sym typeface="Arial" pitchFamily="34" charset="0"/>
              </a:defRPr>
            </a:lvl1pPr>
            <a:lvl2pPr marL="257175" algn="l" rtl="0" fontAlgn="base">
              <a:spcBef>
                <a:spcPct val="0"/>
              </a:spcBef>
              <a:spcAft>
                <a:spcPct val="0"/>
              </a:spcAft>
              <a:defRPr sz="1800" kern="1200">
                <a:solidFill>
                  <a:schemeClr val="lt1"/>
                </a:solidFill>
                <a:latin typeface="+mn-lt"/>
                <a:ea typeface="+mn-ea"/>
                <a:cs typeface="+mn-cs"/>
                <a:sym typeface="Arial" pitchFamily="34" charset="0"/>
              </a:defRPr>
            </a:lvl2pPr>
            <a:lvl3pPr marL="514350" algn="l" rtl="0" fontAlgn="base">
              <a:spcBef>
                <a:spcPct val="0"/>
              </a:spcBef>
              <a:spcAft>
                <a:spcPct val="0"/>
              </a:spcAft>
              <a:defRPr sz="1800" kern="1200">
                <a:solidFill>
                  <a:schemeClr val="lt1"/>
                </a:solidFill>
                <a:latin typeface="+mn-lt"/>
                <a:ea typeface="+mn-ea"/>
                <a:cs typeface="+mn-cs"/>
                <a:sym typeface="Arial" pitchFamily="34" charset="0"/>
              </a:defRPr>
            </a:lvl3pPr>
            <a:lvl4pPr marL="771525" algn="l" rtl="0" fontAlgn="base">
              <a:spcBef>
                <a:spcPct val="0"/>
              </a:spcBef>
              <a:spcAft>
                <a:spcPct val="0"/>
              </a:spcAft>
              <a:defRPr sz="1800" kern="1200">
                <a:solidFill>
                  <a:schemeClr val="lt1"/>
                </a:solidFill>
                <a:latin typeface="+mn-lt"/>
                <a:ea typeface="+mn-ea"/>
                <a:cs typeface="+mn-cs"/>
                <a:sym typeface="Arial" pitchFamily="34" charset="0"/>
              </a:defRPr>
            </a:lvl4pPr>
            <a:lvl5pPr marL="1028700" algn="l" rtl="0" fontAlgn="base">
              <a:spcBef>
                <a:spcPct val="0"/>
              </a:spcBef>
              <a:spcAft>
                <a:spcPct val="0"/>
              </a:spcAft>
              <a:defRPr sz="1800" kern="1200">
                <a:solidFill>
                  <a:schemeClr val="lt1"/>
                </a:solidFill>
                <a:latin typeface="+mn-lt"/>
                <a:ea typeface="+mn-ea"/>
                <a:cs typeface="+mn-cs"/>
                <a:sym typeface="Arial" pitchFamily="34" charset="0"/>
              </a:defRPr>
            </a:lvl5pPr>
            <a:lvl6pPr marL="1285875" algn="l" defTabSz="514350" rtl="0" eaLnBrk="1" latinLnBrk="0" hangingPunct="1">
              <a:defRPr sz="1800" kern="1200">
                <a:solidFill>
                  <a:schemeClr val="lt1"/>
                </a:solidFill>
                <a:latin typeface="+mn-lt"/>
                <a:ea typeface="+mn-ea"/>
                <a:cs typeface="+mn-cs"/>
                <a:sym typeface="Arial" pitchFamily="34" charset="0"/>
              </a:defRPr>
            </a:lvl6pPr>
            <a:lvl7pPr marL="1543050" algn="l" defTabSz="514350" rtl="0" eaLnBrk="1" latinLnBrk="0" hangingPunct="1">
              <a:defRPr sz="1800" kern="1200">
                <a:solidFill>
                  <a:schemeClr val="lt1"/>
                </a:solidFill>
                <a:latin typeface="+mn-lt"/>
                <a:ea typeface="+mn-ea"/>
                <a:cs typeface="+mn-cs"/>
                <a:sym typeface="Arial" pitchFamily="34" charset="0"/>
              </a:defRPr>
            </a:lvl7pPr>
            <a:lvl8pPr marL="1800225" algn="l" defTabSz="514350" rtl="0" eaLnBrk="1" latinLnBrk="0" hangingPunct="1">
              <a:defRPr sz="1800" kern="1200">
                <a:solidFill>
                  <a:schemeClr val="lt1"/>
                </a:solidFill>
                <a:latin typeface="+mn-lt"/>
                <a:ea typeface="+mn-ea"/>
                <a:cs typeface="+mn-cs"/>
                <a:sym typeface="Arial" pitchFamily="34" charset="0"/>
              </a:defRPr>
            </a:lvl8pPr>
            <a:lvl9pPr marL="2057400" algn="l" defTabSz="514350" rtl="0" eaLnBrk="1" latinLnBrk="0" hangingPunct="1">
              <a:defRPr sz="1800" kern="1200">
                <a:solidFill>
                  <a:schemeClr val="lt1"/>
                </a:solidFill>
                <a:latin typeface="+mn-lt"/>
                <a:ea typeface="+mn-ea"/>
                <a:cs typeface="+mn-cs"/>
                <a:sym typeface="Arial" pitchFamily="34" charset="0"/>
              </a:defRPr>
            </a:lvl9pPr>
          </a:lstStyle>
          <a:p>
            <a:pPr algn="ctr"/>
            <a:r>
              <a:rPr lang="en-US" sz="1350" dirty="0">
                <a:ln w="0"/>
                <a:solidFill>
                  <a:schemeClr val="tx1"/>
                </a:solidFill>
                <a:effectLst>
                  <a:outerShdw blurRad="38100" dist="19050" dir="2700000" algn="tl" rotWithShape="0">
                    <a:schemeClr val="dk1">
                      <a:alpha val="40000"/>
                    </a:schemeClr>
                  </a:outerShdw>
                </a:effectLst>
              </a:rPr>
              <a:t>Extraction</a:t>
            </a:r>
          </a:p>
          <a:p>
            <a:pPr algn="ctr"/>
            <a:r>
              <a:rPr lang="en-US" sz="1350" i="1" dirty="0">
                <a:ln w="0"/>
                <a:solidFill>
                  <a:schemeClr val="tx1"/>
                </a:solidFill>
                <a:effectLst>
                  <a:outerShdw blurRad="38100" dist="19050" dir="2700000" algn="tl" rotWithShape="0">
                    <a:schemeClr val="dk1">
                      <a:alpha val="40000"/>
                    </a:schemeClr>
                  </a:outerShdw>
                </a:effectLst>
              </a:rPr>
              <a:t>MAC x Time</a:t>
            </a:r>
          </a:p>
        </p:txBody>
      </p:sp>
      <p:sp>
        <p:nvSpPr>
          <p:cNvPr id="14" name="Rounded Rectangle 13">
            <a:extLst>
              <a:ext uri="{FF2B5EF4-FFF2-40B4-BE49-F238E27FC236}">
                <a16:creationId xmlns:a16="http://schemas.microsoft.com/office/drawing/2014/main" id="{ABD84E6B-CAC7-6145-BC8B-5119D53441A0}"/>
              </a:ext>
            </a:extLst>
          </p:cNvPr>
          <p:cNvSpPr/>
          <p:nvPr/>
        </p:nvSpPr>
        <p:spPr>
          <a:xfrm>
            <a:off x="1904138" y="3347842"/>
            <a:ext cx="4292162" cy="53423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800" kern="1200">
                <a:solidFill>
                  <a:schemeClr val="lt1"/>
                </a:solidFill>
                <a:latin typeface="+mn-lt"/>
                <a:ea typeface="+mn-ea"/>
                <a:cs typeface="+mn-cs"/>
                <a:sym typeface="Arial" pitchFamily="34" charset="0"/>
              </a:defRPr>
            </a:lvl1pPr>
            <a:lvl2pPr marL="257175" algn="l" rtl="0" fontAlgn="base">
              <a:spcBef>
                <a:spcPct val="0"/>
              </a:spcBef>
              <a:spcAft>
                <a:spcPct val="0"/>
              </a:spcAft>
              <a:defRPr sz="1800" kern="1200">
                <a:solidFill>
                  <a:schemeClr val="lt1"/>
                </a:solidFill>
                <a:latin typeface="+mn-lt"/>
                <a:ea typeface="+mn-ea"/>
                <a:cs typeface="+mn-cs"/>
                <a:sym typeface="Arial" pitchFamily="34" charset="0"/>
              </a:defRPr>
            </a:lvl2pPr>
            <a:lvl3pPr marL="514350" algn="l" rtl="0" fontAlgn="base">
              <a:spcBef>
                <a:spcPct val="0"/>
              </a:spcBef>
              <a:spcAft>
                <a:spcPct val="0"/>
              </a:spcAft>
              <a:defRPr sz="1800" kern="1200">
                <a:solidFill>
                  <a:schemeClr val="lt1"/>
                </a:solidFill>
                <a:latin typeface="+mn-lt"/>
                <a:ea typeface="+mn-ea"/>
                <a:cs typeface="+mn-cs"/>
                <a:sym typeface="Arial" pitchFamily="34" charset="0"/>
              </a:defRPr>
            </a:lvl3pPr>
            <a:lvl4pPr marL="771525" algn="l" rtl="0" fontAlgn="base">
              <a:spcBef>
                <a:spcPct val="0"/>
              </a:spcBef>
              <a:spcAft>
                <a:spcPct val="0"/>
              </a:spcAft>
              <a:defRPr sz="1800" kern="1200">
                <a:solidFill>
                  <a:schemeClr val="lt1"/>
                </a:solidFill>
                <a:latin typeface="+mn-lt"/>
                <a:ea typeface="+mn-ea"/>
                <a:cs typeface="+mn-cs"/>
                <a:sym typeface="Arial" pitchFamily="34" charset="0"/>
              </a:defRPr>
            </a:lvl4pPr>
            <a:lvl5pPr marL="1028700" algn="l" rtl="0" fontAlgn="base">
              <a:spcBef>
                <a:spcPct val="0"/>
              </a:spcBef>
              <a:spcAft>
                <a:spcPct val="0"/>
              </a:spcAft>
              <a:defRPr sz="1800" kern="1200">
                <a:solidFill>
                  <a:schemeClr val="lt1"/>
                </a:solidFill>
                <a:latin typeface="+mn-lt"/>
                <a:ea typeface="+mn-ea"/>
                <a:cs typeface="+mn-cs"/>
                <a:sym typeface="Arial" pitchFamily="34" charset="0"/>
              </a:defRPr>
            </a:lvl5pPr>
            <a:lvl6pPr marL="1285875" algn="l" defTabSz="514350" rtl="0" eaLnBrk="1" latinLnBrk="0" hangingPunct="1">
              <a:defRPr sz="1800" kern="1200">
                <a:solidFill>
                  <a:schemeClr val="lt1"/>
                </a:solidFill>
                <a:latin typeface="+mn-lt"/>
                <a:ea typeface="+mn-ea"/>
                <a:cs typeface="+mn-cs"/>
                <a:sym typeface="Arial" pitchFamily="34" charset="0"/>
              </a:defRPr>
            </a:lvl6pPr>
            <a:lvl7pPr marL="1543050" algn="l" defTabSz="514350" rtl="0" eaLnBrk="1" latinLnBrk="0" hangingPunct="1">
              <a:defRPr sz="1800" kern="1200">
                <a:solidFill>
                  <a:schemeClr val="lt1"/>
                </a:solidFill>
                <a:latin typeface="+mn-lt"/>
                <a:ea typeface="+mn-ea"/>
                <a:cs typeface="+mn-cs"/>
                <a:sym typeface="Arial" pitchFamily="34" charset="0"/>
              </a:defRPr>
            </a:lvl7pPr>
            <a:lvl8pPr marL="1800225" algn="l" defTabSz="514350" rtl="0" eaLnBrk="1" latinLnBrk="0" hangingPunct="1">
              <a:defRPr sz="1800" kern="1200">
                <a:solidFill>
                  <a:schemeClr val="lt1"/>
                </a:solidFill>
                <a:latin typeface="+mn-lt"/>
                <a:ea typeface="+mn-ea"/>
                <a:cs typeface="+mn-cs"/>
                <a:sym typeface="Arial" pitchFamily="34" charset="0"/>
              </a:defRPr>
            </a:lvl8pPr>
            <a:lvl9pPr marL="2057400" algn="l" defTabSz="514350" rtl="0" eaLnBrk="1" latinLnBrk="0" hangingPunct="1">
              <a:defRPr sz="1800" kern="1200">
                <a:solidFill>
                  <a:schemeClr val="lt1"/>
                </a:solidFill>
                <a:latin typeface="+mn-lt"/>
                <a:ea typeface="+mn-ea"/>
                <a:cs typeface="+mn-cs"/>
                <a:sym typeface="Arial" pitchFamily="34" charset="0"/>
              </a:defRPr>
            </a:lvl9pPr>
          </a:lstStyle>
          <a:p>
            <a:pPr algn="ctr"/>
            <a:r>
              <a:rPr lang="en-US" sz="1350" dirty="0">
                <a:ln w="0"/>
                <a:solidFill>
                  <a:schemeClr val="tx1"/>
                </a:solidFill>
                <a:effectLst>
                  <a:outerShdw blurRad="38100" dist="19050" dir="2700000" algn="tl" rotWithShape="0">
                    <a:schemeClr val="dk1">
                      <a:alpha val="40000"/>
                    </a:schemeClr>
                  </a:outerShdw>
                </a:effectLst>
              </a:rPr>
              <a:t>Trigger Analyzer</a:t>
            </a:r>
          </a:p>
          <a:p>
            <a:pPr algn="ctr"/>
            <a:r>
              <a:rPr lang="en-US" sz="1350" i="1" dirty="0">
                <a:ln w="0"/>
                <a:solidFill>
                  <a:schemeClr val="tx1"/>
                </a:solidFill>
                <a:effectLst>
                  <a:outerShdw blurRad="38100" dist="19050" dir="2700000" algn="tl" rotWithShape="0">
                    <a:schemeClr val="dk1">
                      <a:alpha val="40000"/>
                    </a:schemeClr>
                  </a:outerShdw>
                </a:effectLst>
              </a:rPr>
              <a:t>MAC</a:t>
            </a:r>
          </a:p>
        </p:txBody>
      </p:sp>
      <p:sp>
        <p:nvSpPr>
          <p:cNvPr id="15" name="Rounded Rectangle 14">
            <a:extLst>
              <a:ext uri="{FF2B5EF4-FFF2-40B4-BE49-F238E27FC236}">
                <a16:creationId xmlns:a16="http://schemas.microsoft.com/office/drawing/2014/main" id="{5E937117-89FB-D940-A9DF-47A7E04405ED}"/>
              </a:ext>
            </a:extLst>
          </p:cNvPr>
          <p:cNvSpPr/>
          <p:nvPr/>
        </p:nvSpPr>
        <p:spPr>
          <a:xfrm>
            <a:off x="1904576" y="2724773"/>
            <a:ext cx="4292162" cy="54113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800" kern="1200">
                <a:solidFill>
                  <a:schemeClr val="lt1"/>
                </a:solidFill>
                <a:latin typeface="+mn-lt"/>
                <a:ea typeface="+mn-ea"/>
                <a:cs typeface="+mn-cs"/>
                <a:sym typeface="Arial" pitchFamily="34" charset="0"/>
              </a:defRPr>
            </a:lvl1pPr>
            <a:lvl2pPr marL="257175" algn="l" rtl="0" fontAlgn="base">
              <a:spcBef>
                <a:spcPct val="0"/>
              </a:spcBef>
              <a:spcAft>
                <a:spcPct val="0"/>
              </a:spcAft>
              <a:defRPr sz="1800" kern="1200">
                <a:solidFill>
                  <a:schemeClr val="lt1"/>
                </a:solidFill>
                <a:latin typeface="+mn-lt"/>
                <a:ea typeface="+mn-ea"/>
                <a:cs typeface="+mn-cs"/>
                <a:sym typeface="Arial" pitchFamily="34" charset="0"/>
              </a:defRPr>
            </a:lvl2pPr>
            <a:lvl3pPr marL="514350" algn="l" rtl="0" fontAlgn="base">
              <a:spcBef>
                <a:spcPct val="0"/>
              </a:spcBef>
              <a:spcAft>
                <a:spcPct val="0"/>
              </a:spcAft>
              <a:defRPr sz="1800" kern="1200">
                <a:solidFill>
                  <a:schemeClr val="lt1"/>
                </a:solidFill>
                <a:latin typeface="+mn-lt"/>
                <a:ea typeface="+mn-ea"/>
                <a:cs typeface="+mn-cs"/>
                <a:sym typeface="Arial" pitchFamily="34" charset="0"/>
              </a:defRPr>
            </a:lvl3pPr>
            <a:lvl4pPr marL="771525" algn="l" rtl="0" fontAlgn="base">
              <a:spcBef>
                <a:spcPct val="0"/>
              </a:spcBef>
              <a:spcAft>
                <a:spcPct val="0"/>
              </a:spcAft>
              <a:defRPr sz="1800" kern="1200">
                <a:solidFill>
                  <a:schemeClr val="lt1"/>
                </a:solidFill>
                <a:latin typeface="+mn-lt"/>
                <a:ea typeface="+mn-ea"/>
                <a:cs typeface="+mn-cs"/>
                <a:sym typeface="Arial" pitchFamily="34" charset="0"/>
              </a:defRPr>
            </a:lvl4pPr>
            <a:lvl5pPr marL="1028700" algn="l" rtl="0" fontAlgn="base">
              <a:spcBef>
                <a:spcPct val="0"/>
              </a:spcBef>
              <a:spcAft>
                <a:spcPct val="0"/>
              </a:spcAft>
              <a:defRPr sz="1800" kern="1200">
                <a:solidFill>
                  <a:schemeClr val="lt1"/>
                </a:solidFill>
                <a:latin typeface="+mn-lt"/>
                <a:ea typeface="+mn-ea"/>
                <a:cs typeface="+mn-cs"/>
                <a:sym typeface="Arial" pitchFamily="34" charset="0"/>
              </a:defRPr>
            </a:lvl5pPr>
            <a:lvl6pPr marL="1285875" algn="l" defTabSz="514350" rtl="0" eaLnBrk="1" latinLnBrk="0" hangingPunct="1">
              <a:defRPr sz="1800" kern="1200">
                <a:solidFill>
                  <a:schemeClr val="lt1"/>
                </a:solidFill>
                <a:latin typeface="+mn-lt"/>
                <a:ea typeface="+mn-ea"/>
                <a:cs typeface="+mn-cs"/>
                <a:sym typeface="Arial" pitchFamily="34" charset="0"/>
              </a:defRPr>
            </a:lvl6pPr>
            <a:lvl7pPr marL="1543050" algn="l" defTabSz="514350" rtl="0" eaLnBrk="1" latinLnBrk="0" hangingPunct="1">
              <a:defRPr sz="1800" kern="1200">
                <a:solidFill>
                  <a:schemeClr val="lt1"/>
                </a:solidFill>
                <a:latin typeface="+mn-lt"/>
                <a:ea typeface="+mn-ea"/>
                <a:cs typeface="+mn-cs"/>
                <a:sym typeface="Arial" pitchFamily="34" charset="0"/>
              </a:defRPr>
            </a:lvl7pPr>
            <a:lvl8pPr marL="1800225" algn="l" defTabSz="514350" rtl="0" eaLnBrk="1" latinLnBrk="0" hangingPunct="1">
              <a:defRPr sz="1800" kern="1200">
                <a:solidFill>
                  <a:schemeClr val="lt1"/>
                </a:solidFill>
                <a:latin typeface="+mn-lt"/>
                <a:ea typeface="+mn-ea"/>
                <a:cs typeface="+mn-cs"/>
                <a:sym typeface="Arial" pitchFamily="34" charset="0"/>
              </a:defRPr>
            </a:lvl8pPr>
            <a:lvl9pPr marL="2057400" algn="l" defTabSz="514350" rtl="0" eaLnBrk="1" latinLnBrk="0" hangingPunct="1">
              <a:defRPr sz="1800" kern="1200">
                <a:solidFill>
                  <a:schemeClr val="lt1"/>
                </a:solidFill>
                <a:latin typeface="+mn-lt"/>
                <a:ea typeface="+mn-ea"/>
                <a:cs typeface="+mn-cs"/>
                <a:sym typeface="Arial" pitchFamily="34" charset="0"/>
              </a:defRPr>
            </a:lvl9pPr>
          </a:lstStyle>
          <a:p>
            <a:pPr algn="ctr"/>
            <a:r>
              <a:rPr lang="en-US" sz="1350" dirty="0">
                <a:ln w="0"/>
                <a:solidFill>
                  <a:schemeClr val="tx1"/>
                </a:solidFill>
                <a:effectLst>
                  <a:outerShdw blurRad="38100" dist="19050" dir="2700000" algn="tl" rotWithShape="0">
                    <a:schemeClr val="dk1">
                      <a:alpha val="40000"/>
                    </a:schemeClr>
                  </a:outerShdw>
                </a:effectLst>
              </a:rPr>
              <a:t>Actionable</a:t>
            </a:r>
          </a:p>
          <a:p>
            <a:pPr algn="ctr"/>
            <a:r>
              <a:rPr lang="en-US" sz="1350" i="1" dirty="0">
                <a:ln w="0"/>
                <a:solidFill>
                  <a:schemeClr val="tx1"/>
                </a:solidFill>
                <a:effectLst>
                  <a:outerShdw blurRad="38100" dist="19050" dir="2700000" algn="tl" rotWithShape="0">
                    <a:schemeClr val="dk1">
                      <a:alpha val="40000"/>
                    </a:schemeClr>
                  </a:outerShdw>
                </a:effectLst>
              </a:rPr>
              <a:t>Network Section </a:t>
            </a:r>
          </a:p>
        </p:txBody>
      </p:sp>
      <p:sp>
        <p:nvSpPr>
          <p:cNvPr id="16" name="Can 15">
            <a:extLst>
              <a:ext uri="{FF2B5EF4-FFF2-40B4-BE49-F238E27FC236}">
                <a16:creationId xmlns:a16="http://schemas.microsoft.com/office/drawing/2014/main" id="{99BE542D-7C2C-1042-98C2-132A0B3D1AD2}"/>
              </a:ext>
            </a:extLst>
          </p:cNvPr>
          <p:cNvSpPr/>
          <p:nvPr/>
        </p:nvSpPr>
        <p:spPr>
          <a:xfrm>
            <a:off x="6887225" y="3418412"/>
            <a:ext cx="1381076" cy="680081"/>
          </a:xfrm>
          <a:prstGeom prst="can">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800" kern="1200">
                <a:solidFill>
                  <a:schemeClr val="lt1"/>
                </a:solidFill>
                <a:latin typeface="+mn-lt"/>
                <a:ea typeface="+mn-ea"/>
                <a:cs typeface="+mn-cs"/>
                <a:sym typeface="Arial" pitchFamily="34" charset="0"/>
              </a:defRPr>
            </a:lvl1pPr>
            <a:lvl2pPr marL="257175" algn="l" rtl="0" fontAlgn="base">
              <a:spcBef>
                <a:spcPct val="0"/>
              </a:spcBef>
              <a:spcAft>
                <a:spcPct val="0"/>
              </a:spcAft>
              <a:defRPr sz="1800" kern="1200">
                <a:solidFill>
                  <a:schemeClr val="lt1"/>
                </a:solidFill>
                <a:latin typeface="+mn-lt"/>
                <a:ea typeface="+mn-ea"/>
                <a:cs typeface="+mn-cs"/>
                <a:sym typeface="Arial" pitchFamily="34" charset="0"/>
              </a:defRPr>
            </a:lvl2pPr>
            <a:lvl3pPr marL="514350" algn="l" rtl="0" fontAlgn="base">
              <a:spcBef>
                <a:spcPct val="0"/>
              </a:spcBef>
              <a:spcAft>
                <a:spcPct val="0"/>
              </a:spcAft>
              <a:defRPr sz="1800" kern="1200">
                <a:solidFill>
                  <a:schemeClr val="lt1"/>
                </a:solidFill>
                <a:latin typeface="+mn-lt"/>
                <a:ea typeface="+mn-ea"/>
                <a:cs typeface="+mn-cs"/>
                <a:sym typeface="Arial" pitchFamily="34" charset="0"/>
              </a:defRPr>
            </a:lvl3pPr>
            <a:lvl4pPr marL="771525" algn="l" rtl="0" fontAlgn="base">
              <a:spcBef>
                <a:spcPct val="0"/>
              </a:spcBef>
              <a:spcAft>
                <a:spcPct val="0"/>
              </a:spcAft>
              <a:defRPr sz="1800" kern="1200">
                <a:solidFill>
                  <a:schemeClr val="lt1"/>
                </a:solidFill>
                <a:latin typeface="+mn-lt"/>
                <a:ea typeface="+mn-ea"/>
                <a:cs typeface="+mn-cs"/>
                <a:sym typeface="Arial" pitchFamily="34" charset="0"/>
              </a:defRPr>
            </a:lvl4pPr>
            <a:lvl5pPr marL="1028700" algn="l" rtl="0" fontAlgn="base">
              <a:spcBef>
                <a:spcPct val="0"/>
              </a:spcBef>
              <a:spcAft>
                <a:spcPct val="0"/>
              </a:spcAft>
              <a:defRPr sz="1800" kern="1200">
                <a:solidFill>
                  <a:schemeClr val="lt1"/>
                </a:solidFill>
                <a:latin typeface="+mn-lt"/>
                <a:ea typeface="+mn-ea"/>
                <a:cs typeface="+mn-cs"/>
                <a:sym typeface="Arial" pitchFamily="34" charset="0"/>
              </a:defRPr>
            </a:lvl5pPr>
            <a:lvl6pPr marL="1285875" algn="l" defTabSz="514350" rtl="0" eaLnBrk="1" latinLnBrk="0" hangingPunct="1">
              <a:defRPr sz="1800" kern="1200">
                <a:solidFill>
                  <a:schemeClr val="lt1"/>
                </a:solidFill>
                <a:latin typeface="+mn-lt"/>
                <a:ea typeface="+mn-ea"/>
                <a:cs typeface="+mn-cs"/>
                <a:sym typeface="Arial" pitchFamily="34" charset="0"/>
              </a:defRPr>
            </a:lvl6pPr>
            <a:lvl7pPr marL="1543050" algn="l" defTabSz="514350" rtl="0" eaLnBrk="1" latinLnBrk="0" hangingPunct="1">
              <a:defRPr sz="1800" kern="1200">
                <a:solidFill>
                  <a:schemeClr val="lt1"/>
                </a:solidFill>
                <a:latin typeface="+mn-lt"/>
                <a:ea typeface="+mn-ea"/>
                <a:cs typeface="+mn-cs"/>
                <a:sym typeface="Arial" pitchFamily="34" charset="0"/>
              </a:defRPr>
            </a:lvl7pPr>
            <a:lvl8pPr marL="1800225" algn="l" defTabSz="514350" rtl="0" eaLnBrk="1" latinLnBrk="0" hangingPunct="1">
              <a:defRPr sz="1800" kern="1200">
                <a:solidFill>
                  <a:schemeClr val="lt1"/>
                </a:solidFill>
                <a:latin typeface="+mn-lt"/>
                <a:ea typeface="+mn-ea"/>
                <a:cs typeface="+mn-cs"/>
                <a:sym typeface="Arial" pitchFamily="34" charset="0"/>
              </a:defRPr>
            </a:lvl8pPr>
            <a:lvl9pPr marL="2057400" algn="l" defTabSz="514350" rtl="0" eaLnBrk="1" latinLnBrk="0" hangingPunct="1">
              <a:defRPr sz="1800" kern="1200">
                <a:solidFill>
                  <a:schemeClr val="lt1"/>
                </a:solidFill>
                <a:latin typeface="+mn-lt"/>
                <a:ea typeface="+mn-ea"/>
                <a:cs typeface="+mn-cs"/>
                <a:sym typeface="Arial" pitchFamily="34" charset="0"/>
              </a:defRPr>
            </a:lvl9pPr>
          </a:lstStyle>
          <a:p>
            <a:pPr algn="ctr"/>
            <a:r>
              <a:rPr lang="en-US" sz="1200" dirty="0">
                <a:ln w="0"/>
                <a:solidFill>
                  <a:schemeClr val="tx1"/>
                </a:solidFill>
                <a:effectLst>
                  <a:outerShdw blurRad="38100" dist="19050" dir="2700000" algn="tl" rotWithShape="0">
                    <a:schemeClr val="dk1">
                      <a:alpha val="40000"/>
                    </a:schemeClr>
                  </a:outerShdw>
                </a:effectLst>
              </a:rPr>
              <a:t>Decoded Data, Analysis Results</a:t>
            </a:r>
          </a:p>
        </p:txBody>
      </p:sp>
      <p:sp>
        <p:nvSpPr>
          <p:cNvPr id="17" name="Can 16">
            <a:extLst>
              <a:ext uri="{FF2B5EF4-FFF2-40B4-BE49-F238E27FC236}">
                <a16:creationId xmlns:a16="http://schemas.microsoft.com/office/drawing/2014/main" id="{CFA38E6B-5D8E-9A4D-A15F-76EA995BF7F3}"/>
              </a:ext>
            </a:extLst>
          </p:cNvPr>
          <p:cNvSpPr/>
          <p:nvPr/>
        </p:nvSpPr>
        <p:spPr>
          <a:xfrm>
            <a:off x="6861833" y="2670858"/>
            <a:ext cx="1381076" cy="634914"/>
          </a:xfrm>
          <a:prstGeom prst="can">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800" kern="1200">
                <a:solidFill>
                  <a:schemeClr val="lt1"/>
                </a:solidFill>
                <a:latin typeface="+mn-lt"/>
                <a:ea typeface="+mn-ea"/>
                <a:cs typeface="+mn-cs"/>
                <a:sym typeface="Arial" pitchFamily="34" charset="0"/>
              </a:defRPr>
            </a:lvl1pPr>
            <a:lvl2pPr marL="257175" algn="l" rtl="0" fontAlgn="base">
              <a:spcBef>
                <a:spcPct val="0"/>
              </a:spcBef>
              <a:spcAft>
                <a:spcPct val="0"/>
              </a:spcAft>
              <a:defRPr sz="1800" kern="1200">
                <a:solidFill>
                  <a:schemeClr val="lt1"/>
                </a:solidFill>
                <a:latin typeface="+mn-lt"/>
                <a:ea typeface="+mn-ea"/>
                <a:cs typeface="+mn-cs"/>
                <a:sym typeface="Arial" pitchFamily="34" charset="0"/>
              </a:defRPr>
            </a:lvl2pPr>
            <a:lvl3pPr marL="514350" algn="l" rtl="0" fontAlgn="base">
              <a:spcBef>
                <a:spcPct val="0"/>
              </a:spcBef>
              <a:spcAft>
                <a:spcPct val="0"/>
              </a:spcAft>
              <a:defRPr sz="1800" kern="1200">
                <a:solidFill>
                  <a:schemeClr val="lt1"/>
                </a:solidFill>
                <a:latin typeface="+mn-lt"/>
                <a:ea typeface="+mn-ea"/>
                <a:cs typeface="+mn-cs"/>
                <a:sym typeface="Arial" pitchFamily="34" charset="0"/>
              </a:defRPr>
            </a:lvl3pPr>
            <a:lvl4pPr marL="771525" algn="l" rtl="0" fontAlgn="base">
              <a:spcBef>
                <a:spcPct val="0"/>
              </a:spcBef>
              <a:spcAft>
                <a:spcPct val="0"/>
              </a:spcAft>
              <a:defRPr sz="1800" kern="1200">
                <a:solidFill>
                  <a:schemeClr val="lt1"/>
                </a:solidFill>
                <a:latin typeface="+mn-lt"/>
                <a:ea typeface="+mn-ea"/>
                <a:cs typeface="+mn-cs"/>
                <a:sym typeface="Arial" pitchFamily="34" charset="0"/>
              </a:defRPr>
            </a:lvl4pPr>
            <a:lvl5pPr marL="1028700" algn="l" rtl="0" fontAlgn="base">
              <a:spcBef>
                <a:spcPct val="0"/>
              </a:spcBef>
              <a:spcAft>
                <a:spcPct val="0"/>
              </a:spcAft>
              <a:defRPr sz="1800" kern="1200">
                <a:solidFill>
                  <a:schemeClr val="lt1"/>
                </a:solidFill>
                <a:latin typeface="+mn-lt"/>
                <a:ea typeface="+mn-ea"/>
                <a:cs typeface="+mn-cs"/>
                <a:sym typeface="Arial" pitchFamily="34" charset="0"/>
              </a:defRPr>
            </a:lvl5pPr>
            <a:lvl6pPr marL="1285875" algn="l" defTabSz="514350" rtl="0" eaLnBrk="1" latinLnBrk="0" hangingPunct="1">
              <a:defRPr sz="1800" kern="1200">
                <a:solidFill>
                  <a:schemeClr val="lt1"/>
                </a:solidFill>
                <a:latin typeface="+mn-lt"/>
                <a:ea typeface="+mn-ea"/>
                <a:cs typeface="+mn-cs"/>
                <a:sym typeface="Arial" pitchFamily="34" charset="0"/>
              </a:defRPr>
            </a:lvl6pPr>
            <a:lvl7pPr marL="1543050" algn="l" defTabSz="514350" rtl="0" eaLnBrk="1" latinLnBrk="0" hangingPunct="1">
              <a:defRPr sz="1800" kern="1200">
                <a:solidFill>
                  <a:schemeClr val="lt1"/>
                </a:solidFill>
                <a:latin typeface="+mn-lt"/>
                <a:ea typeface="+mn-ea"/>
                <a:cs typeface="+mn-cs"/>
                <a:sym typeface="Arial" pitchFamily="34" charset="0"/>
              </a:defRPr>
            </a:lvl7pPr>
            <a:lvl8pPr marL="1800225" algn="l" defTabSz="514350" rtl="0" eaLnBrk="1" latinLnBrk="0" hangingPunct="1">
              <a:defRPr sz="1800" kern="1200">
                <a:solidFill>
                  <a:schemeClr val="lt1"/>
                </a:solidFill>
                <a:latin typeface="+mn-lt"/>
                <a:ea typeface="+mn-ea"/>
                <a:cs typeface="+mn-cs"/>
                <a:sym typeface="Arial" pitchFamily="34" charset="0"/>
              </a:defRPr>
            </a:lvl8pPr>
            <a:lvl9pPr marL="2057400" algn="l" defTabSz="514350" rtl="0" eaLnBrk="1" latinLnBrk="0" hangingPunct="1">
              <a:defRPr sz="1800" kern="1200">
                <a:solidFill>
                  <a:schemeClr val="lt1"/>
                </a:solidFill>
                <a:latin typeface="+mn-lt"/>
                <a:ea typeface="+mn-ea"/>
                <a:cs typeface="+mn-cs"/>
                <a:sym typeface="Arial" pitchFamily="34" charset="0"/>
              </a:defRPr>
            </a:lvl9pPr>
          </a:lstStyle>
          <a:p>
            <a:pPr algn="ctr"/>
            <a:r>
              <a:rPr lang="en-US" sz="1200" dirty="0">
                <a:ln w="0"/>
                <a:solidFill>
                  <a:schemeClr val="tx1"/>
                </a:solidFill>
                <a:effectLst>
                  <a:outerShdw blurRad="38100" dist="19050" dir="2700000" algn="tl" rotWithShape="0">
                    <a:schemeClr val="dk1">
                      <a:alpha val="40000"/>
                    </a:schemeClr>
                  </a:outerShdw>
                </a:effectLst>
              </a:rPr>
              <a:t>Stats, Trigger List, Cluster List</a:t>
            </a:r>
          </a:p>
        </p:txBody>
      </p:sp>
      <p:sp>
        <p:nvSpPr>
          <p:cNvPr id="18" name="Can 17">
            <a:extLst>
              <a:ext uri="{FF2B5EF4-FFF2-40B4-BE49-F238E27FC236}">
                <a16:creationId xmlns:a16="http://schemas.microsoft.com/office/drawing/2014/main" id="{A571F5D9-6E03-7643-A7F9-4C3559D8FB9E}"/>
              </a:ext>
            </a:extLst>
          </p:cNvPr>
          <p:cNvSpPr/>
          <p:nvPr/>
        </p:nvSpPr>
        <p:spPr>
          <a:xfrm>
            <a:off x="6856680" y="2160652"/>
            <a:ext cx="1381076" cy="405617"/>
          </a:xfrm>
          <a:prstGeom prst="can">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800" kern="1200">
                <a:solidFill>
                  <a:schemeClr val="lt1"/>
                </a:solidFill>
                <a:latin typeface="+mn-lt"/>
                <a:ea typeface="+mn-ea"/>
                <a:cs typeface="+mn-cs"/>
                <a:sym typeface="Arial" pitchFamily="34" charset="0"/>
              </a:defRPr>
            </a:lvl1pPr>
            <a:lvl2pPr marL="257175" algn="l" rtl="0" fontAlgn="base">
              <a:spcBef>
                <a:spcPct val="0"/>
              </a:spcBef>
              <a:spcAft>
                <a:spcPct val="0"/>
              </a:spcAft>
              <a:defRPr sz="1800" kern="1200">
                <a:solidFill>
                  <a:schemeClr val="lt1"/>
                </a:solidFill>
                <a:latin typeface="+mn-lt"/>
                <a:ea typeface="+mn-ea"/>
                <a:cs typeface="+mn-cs"/>
                <a:sym typeface="Arial" pitchFamily="34" charset="0"/>
              </a:defRPr>
            </a:lvl2pPr>
            <a:lvl3pPr marL="514350" algn="l" rtl="0" fontAlgn="base">
              <a:spcBef>
                <a:spcPct val="0"/>
              </a:spcBef>
              <a:spcAft>
                <a:spcPct val="0"/>
              </a:spcAft>
              <a:defRPr sz="1800" kern="1200">
                <a:solidFill>
                  <a:schemeClr val="lt1"/>
                </a:solidFill>
                <a:latin typeface="+mn-lt"/>
                <a:ea typeface="+mn-ea"/>
                <a:cs typeface="+mn-cs"/>
                <a:sym typeface="Arial" pitchFamily="34" charset="0"/>
              </a:defRPr>
            </a:lvl3pPr>
            <a:lvl4pPr marL="771525" algn="l" rtl="0" fontAlgn="base">
              <a:spcBef>
                <a:spcPct val="0"/>
              </a:spcBef>
              <a:spcAft>
                <a:spcPct val="0"/>
              </a:spcAft>
              <a:defRPr sz="1800" kern="1200">
                <a:solidFill>
                  <a:schemeClr val="lt1"/>
                </a:solidFill>
                <a:latin typeface="+mn-lt"/>
                <a:ea typeface="+mn-ea"/>
                <a:cs typeface="+mn-cs"/>
                <a:sym typeface="Arial" pitchFamily="34" charset="0"/>
              </a:defRPr>
            </a:lvl4pPr>
            <a:lvl5pPr marL="1028700" algn="l" rtl="0" fontAlgn="base">
              <a:spcBef>
                <a:spcPct val="0"/>
              </a:spcBef>
              <a:spcAft>
                <a:spcPct val="0"/>
              </a:spcAft>
              <a:defRPr sz="1800" kern="1200">
                <a:solidFill>
                  <a:schemeClr val="lt1"/>
                </a:solidFill>
                <a:latin typeface="+mn-lt"/>
                <a:ea typeface="+mn-ea"/>
                <a:cs typeface="+mn-cs"/>
                <a:sym typeface="Arial" pitchFamily="34" charset="0"/>
              </a:defRPr>
            </a:lvl5pPr>
            <a:lvl6pPr marL="1285875" algn="l" defTabSz="514350" rtl="0" eaLnBrk="1" latinLnBrk="0" hangingPunct="1">
              <a:defRPr sz="1800" kern="1200">
                <a:solidFill>
                  <a:schemeClr val="lt1"/>
                </a:solidFill>
                <a:latin typeface="+mn-lt"/>
                <a:ea typeface="+mn-ea"/>
                <a:cs typeface="+mn-cs"/>
                <a:sym typeface="Arial" pitchFamily="34" charset="0"/>
              </a:defRPr>
            </a:lvl6pPr>
            <a:lvl7pPr marL="1543050" algn="l" defTabSz="514350" rtl="0" eaLnBrk="1" latinLnBrk="0" hangingPunct="1">
              <a:defRPr sz="1800" kern="1200">
                <a:solidFill>
                  <a:schemeClr val="lt1"/>
                </a:solidFill>
                <a:latin typeface="+mn-lt"/>
                <a:ea typeface="+mn-ea"/>
                <a:cs typeface="+mn-cs"/>
                <a:sym typeface="Arial" pitchFamily="34" charset="0"/>
              </a:defRPr>
            </a:lvl7pPr>
            <a:lvl8pPr marL="1800225" algn="l" defTabSz="514350" rtl="0" eaLnBrk="1" latinLnBrk="0" hangingPunct="1">
              <a:defRPr sz="1800" kern="1200">
                <a:solidFill>
                  <a:schemeClr val="lt1"/>
                </a:solidFill>
                <a:latin typeface="+mn-lt"/>
                <a:ea typeface="+mn-ea"/>
                <a:cs typeface="+mn-cs"/>
                <a:sym typeface="Arial" pitchFamily="34" charset="0"/>
              </a:defRPr>
            </a:lvl8pPr>
            <a:lvl9pPr marL="2057400" algn="l" defTabSz="514350" rtl="0" eaLnBrk="1" latinLnBrk="0" hangingPunct="1">
              <a:defRPr sz="1800" kern="1200">
                <a:solidFill>
                  <a:schemeClr val="lt1"/>
                </a:solidFill>
                <a:latin typeface="+mn-lt"/>
                <a:ea typeface="+mn-ea"/>
                <a:cs typeface="+mn-cs"/>
                <a:sym typeface="Arial" pitchFamily="34" charset="0"/>
              </a:defRPr>
            </a:lvl9pPr>
          </a:lstStyle>
          <a:p>
            <a:pPr algn="ctr"/>
            <a:r>
              <a:rPr lang="en-US" sz="1200" dirty="0">
                <a:ln w="0"/>
                <a:solidFill>
                  <a:schemeClr val="tx1"/>
                </a:solidFill>
                <a:effectLst>
                  <a:outerShdw blurRad="38100" dist="19050" dir="2700000" algn="tl" rotWithShape="0">
                    <a:schemeClr val="dk1">
                      <a:alpha val="40000"/>
                    </a:schemeClr>
                  </a:outerShdw>
                </a:effectLst>
              </a:rPr>
              <a:t>Work List</a:t>
            </a:r>
          </a:p>
        </p:txBody>
      </p:sp>
      <p:cxnSp>
        <p:nvCxnSpPr>
          <p:cNvPr id="19" name="Straight Arrow Connector 18">
            <a:extLst>
              <a:ext uri="{FF2B5EF4-FFF2-40B4-BE49-F238E27FC236}">
                <a16:creationId xmlns:a16="http://schemas.microsoft.com/office/drawing/2014/main" id="{1F2DFD04-234D-5E4F-8545-726C94B2F506}"/>
              </a:ext>
            </a:extLst>
          </p:cNvPr>
          <p:cNvCxnSpPr>
            <a:cxnSpLocks/>
            <a:stCxn id="8" idx="3"/>
          </p:cNvCxnSpPr>
          <p:nvPr/>
        </p:nvCxnSpPr>
        <p:spPr>
          <a:xfrm flipV="1">
            <a:off x="1392195" y="2924591"/>
            <a:ext cx="485754" cy="1039419"/>
          </a:xfrm>
          <a:prstGeom prst="straightConnector1">
            <a:avLst/>
          </a:prstGeom>
          <a:ln w="254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67DA28C-7DB4-FC48-8823-877B65E82FD7}"/>
              </a:ext>
            </a:extLst>
          </p:cNvPr>
          <p:cNvCxnSpPr>
            <a:cxnSpLocks/>
            <a:stCxn id="8" idx="3"/>
            <a:endCxn id="14" idx="1"/>
          </p:cNvCxnSpPr>
          <p:nvPr/>
        </p:nvCxnSpPr>
        <p:spPr>
          <a:xfrm flipV="1">
            <a:off x="1392196" y="3614960"/>
            <a:ext cx="511942" cy="349050"/>
          </a:xfrm>
          <a:prstGeom prst="straightConnector1">
            <a:avLst/>
          </a:prstGeom>
          <a:ln w="254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9E724A4-29F8-D346-8820-BC280F55259E}"/>
              </a:ext>
            </a:extLst>
          </p:cNvPr>
          <p:cNvCxnSpPr>
            <a:cxnSpLocks/>
            <a:stCxn id="8" idx="3"/>
            <a:endCxn id="13" idx="1"/>
          </p:cNvCxnSpPr>
          <p:nvPr/>
        </p:nvCxnSpPr>
        <p:spPr>
          <a:xfrm>
            <a:off x="1392195" y="3964010"/>
            <a:ext cx="512382" cy="224927"/>
          </a:xfrm>
          <a:prstGeom prst="straightConnector1">
            <a:avLst/>
          </a:prstGeom>
          <a:ln w="254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9BFC5D2-51EC-4A4A-91BA-E9F917040798}"/>
              </a:ext>
            </a:extLst>
          </p:cNvPr>
          <p:cNvCxnSpPr>
            <a:cxnSpLocks/>
            <a:stCxn id="13" idx="3"/>
            <a:endCxn id="16" idx="2"/>
          </p:cNvCxnSpPr>
          <p:nvPr/>
        </p:nvCxnSpPr>
        <p:spPr>
          <a:xfrm flipV="1">
            <a:off x="6196740" y="3758453"/>
            <a:ext cx="690485" cy="430484"/>
          </a:xfrm>
          <a:prstGeom prst="straightConnector1">
            <a:avLst/>
          </a:prstGeom>
          <a:ln w="254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12C6A70-8158-B649-AE75-176D64AFCD85}"/>
              </a:ext>
            </a:extLst>
          </p:cNvPr>
          <p:cNvCxnSpPr>
            <a:cxnSpLocks/>
            <a:stCxn id="16" idx="2"/>
            <a:endCxn id="14" idx="3"/>
          </p:cNvCxnSpPr>
          <p:nvPr/>
        </p:nvCxnSpPr>
        <p:spPr>
          <a:xfrm flipH="1" flipV="1">
            <a:off x="6196299" y="3614961"/>
            <a:ext cx="690926" cy="143492"/>
          </a:xfrm>
          <a:prstGeom prst="straightConnector1">
            <a:avLst/>
          </a:prstGeom>
          <a:ln w="254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1F022A8-A350-8540-AB8E-CFCA6E3BA02A}"/>
              </a:ext>
            </a:extLst>
          </p:cNvPr>
          <p:cNvCxnSpPr>
            <a:cxnSpLocks/>
            <a:endCxn id="15" idx="3"/>
          </p:cNvCxnSpPr>
          <p:nvPr/>
        </p:nvCxnSpPr>
        <p:spPr>
          <a:xfrm flipH="1" flipV="1">
            <a:off x="6196737" y="2995342"/>
            <a:ext cx="694880" cy="82365"/>
          </a:xfrm>
          <a:prstGeom prst="straightConnector1">
            <a:avLst/>
          </a:prstGeom>
          <a:ln w="254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6D5219BF-C236-F04E-830C-AEBFA97FC368}"/>
              </a:ext>
            </a:extLst>
          </p:cNvPr>
          <p:cNvSpPr/>
          <p:nvPr/>
        </p:nvSpPr>
        <p:spPr>
          <a:xfrm>
            <a:off x="1915133" y="2117664"/>
            <a:ext cx="4292162" cy="512513"/>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800" kern="1200">
                <a:solidFill>
                  <a:schemeClr val="lt1"/>
                </a:solidFill>
                <a:latin typeface="+mn-lt"/>
                <a:ea typeface="+mn-ea"/>
                <a:cs typeface="+mn-cs"/>
                <a:sym typeface="Arial" pitchFamily="34" charset="0"/>
              </a:defRPr>
            </a:lvl1pPr>
            <a:lvl2pPr marL="257175" algn="l" rtl="0" fontAlgn="base">
              <a:spcBef>
                <a:spcPct val="0"/>
              </a:spcBef>
              <a:spcAft>
                <a:spcPct val="0"/>
              </a:spcAft>
              <a:defRPr sz="1800" kern="1200">
                <a:solidFill>
                  <a:schemeClr val="lt1"/>
                </a:solidFill>
                <a:latin typeface="+mn-lt"/>
                <a:ea typeface="+mn-ea"/>
                <a:cs typeface="+mn-cs"/>
                <a:sym typeface="Arial" pitchFamily="34" charset="0"/>
              </a:defRPr>
            </a:lvl2pPr>
            <a:lvl3pPr marL="514350" algn="l" rtl="0" fontAlgn="base">
              <a:spcBef>
                <a:spcPct val="0"/>
              </a:spcBef>
              <a:spcAft>
                <a:spcPct val="0"/>
              </a:spcAft>
              <a:defRPr sz="1800" kern="1200">
                <a:solidFill>
                  <a:schemeClr val="lt1"/>
                </a:solidFill>
                <a:latin typeface="+mn-lt"/>
                <a:ea typeface="+mn-ea"/>
                <a:cs typeface="+mn-cs"/>
                <a:sym typeface="Arial" pitchFamily="34" charset="0"/>
              </a:defRPr>
            </a:lvl3pPr>
            <a:lvl4pPr marL="771525" algn="l" rtl="0" fontAlgn="base">
              <a:spcBef>
                <a:spcPct val="0"/>
              </a:spcBef>
              <a:spcAft>
                <a:spcPct val="0"/>
              </a:spcAft>
              <a:defRPr sz="1800" kern="1200">
                <a:solidFill>
                  <a:schemeClr val="lt1"/>
                </a:solidFill>
                <a:latin typeface="+mn-lt"/>
                <a:ea typeface="+mn-ea"/>
                <a:cs typeface="+mn-cs"/>
                <a:sym typeface="Arial" pitchFamily="34" charset="0"/>
              </a:defRPr>
            </a:lvl4pPr>
            <a:lvl5pPr marL="1028700" algn="l" rtl="0" fontAlgn="base">
              <a:spcBef>
                <a:spcPct val="0"/>
              </a:spcBef>
              <a:spcAft>
                <a:spcPct val="0"/>
              </a:spcAft>
              <a:defRPr sz="1800" kern="1200">
                <a:solidFill>
                  <a:schemeClr val="lt1"/>
                </a:solidFill>
                <a:latin typeface="+mn-lt"/>
                <a:ea typeface="+mn-ea"/>
                <a:cs typeface="+mn-cs"/>
                <a:sym typeface="Arial" pitchFamily="34" charset="0"/>
              </a:defRPr>
            </a:lvl5pPr>
            <a:lvl6pPr marL="1285875" algn="l" defTabSz="514350" rtl="0" eaLnBrk="1" latinLnBrk="0" hangingPunct="1">
              <a:defRPr sz="1800" kern="1200">
                <a:solidFill>
                  <a:schemeClr val="lt1"/>
                </a:solidFill>
                <a:latin typeface="+mn-lt"/>
                <a:ea typeface="+mn-ea"/>
                <a:cs typeface="+mn-cs"/>
                <a:sym typeface="Arial" pitchFamily="34" charset="0"/>
              </a:defRPr>
            </a:lvl6pPr>
            <a:lvl7pPr marL="1543050" algn="l" defTabSz="514350" rtl="0" eaLnBrk="1" latinLnBrk="0" hangingPunct="1">
              <a:defRPr sz="1800" kern="1200">
                <a:solidFill>
                  <a:schemeClr val="lt1"/>
                </a:solidFill>
                <a:latin typeface="+mn-lt"/>
                <a:ea typeface="+mn-ea"/>
                <a:cs typeface="+mn-cs"/>
                <a:sym typeface="Arial" pitchFamily="34" charset="0"/>
              </a:defRPr>
            </a:lvl7pPr>
            <a:lvl8pPr marL="1800225" algn="l" defTabSz="514350" rtl="0" eaLnBrk="1" latinLnBrk="0" hangingPunct="1">
              <a:defRPr sz="1800" kern="1200">
                <a:solidFill>
                  <a:schemeClr val="lt1"/>
                </a:solidFill>
                <a:latin typeface="+mn-lt"/>
                <a:ea typeface="+mn-ea"/>
                <a:cs typeface="+mn-cs"/>
                <a:sym typeface="Arial" pitchFamily="34" charset="0"/>
              </a:defRPr>
            </a:lvl8pPr>
            <a:lvl9pPr marL="2057400" algn="l" defTabSz="514350" rtl="0" eaLnBrk="1" latinLnBrk="0" hangingPunct="1">
              <a:defRPr sz="1800" kern="1200">
                <a:solidFill>
                  <a:schemeClr val="lt1"/>
                </a:solidFill>
                <a:latin typeface="+mn-lt"/>
                <a:ea typeface="+mn-ea"/>
                <a:cs typeface="+mn-cs"/>
                <a:sym typeface="Arial" pitchFamily="34" charset="0"/>
              </a:defRPr>
            </a:lvl9pPr>
          </a:lstStyle>
          <a:p>
            <a:pPr algn="ctr"/>
            <a:r>
              <a:rPr lang="en-US" sz="1350" dirty="0">
                <a:ln w="0"/>
                <a:solidFill>
                  <a:schemeClr val="tx1"/>
                </a:solidFill>
                <a:effectLst>
                  <a:outerShdw blurRad="38100" dist="19050" dir="2700000" algn="tl" rotWithShape="0">
                    <a:schemeClr val="dk1">
                      <a:alpha val="40000"/>
                    </a:schemeClr>
                  </a:outerShdw>
                </a:effectLst>
              </a:rPr>
              <a:t>Threshold Analyzer</a:t>
            </a:r>
          </a:p>
          <a:p>
            <a:pPr algn="ctr"/>
            <a:r>
              <a:rPr lang="en-US" sz="1350" i="1" dirty="0">
                <a:ln w="0"/>
                <a:solidFill>
                  <a:schemeClr val="tx1"/>
                </a:solidFill>
                <a:effectLst>
                  <a:outerShdw blurRad="38100" dist="19050" dir="2700000" algn="tl" rotWithShape="0">
                    <a:schemeClr val="dk1">
                      <a:alpha val="40000"/>
                    </a:schemeClr>
                  </a:outerShdw>
                </a:effectLst>
              </a:rPr>
              <a:t>Work Items</a:t>
            </a:r>
          </a:p>
        </p:txBody>
      </p:sp>
      <p:cxnSp>
        <p:nvCxnSpPr>
          <p:cNvPr id="26" name="Straight Arrow Connector 25">
            <a:extLst>
              <a:ext uri="{FF2B5EF4-FFF2-40B4-BE49-F238E27FC236}">
                <a16:creationId xmlns:a16="http://schemas.microsoft.com/office/drawing/2014/main" id="{2F3517F2-55A5-604C-83FF-447C6391A3EF}"/>
              </a:ext>
            </a:extLst>
          </p:cNvPr>
          <p:cNvCxnSpPr>
            <a:cxnSpLocks/>
            <a:endCxn id="25" idx="3"/>
          </p:cNvCxnSpPr>
          <p:nvPr/>
        </p:nvCxnSpPr>
        <p:spPr>
          <a:xfrm flipH="1" flipV="1">
            <a:off x="6207295" y="2373920"/>
            <a:ext cx="673760" cy="752957"/>
          </a:xfrm>
          <a:prstGeom prst="straightConnector1">
            <a:avLst/>
          </a:prstGeom>
          <a:ln w="254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Down Arrow 26">
            <a:extLst>
              <a:ext uri="{FF2B5EF4-FFF2-40B4-BE49-F238E27FC236}">
                <a16:creationId xmlns:a16="http://schemas.microsoft.com/office/drawing/2014/main" id="{B32D79B9-860C-6046-AA36-68CB13CA4378}"/>
              </a:ext>
            </a:extLst>
          </p:cNvPr>
          <p:cNvSpPr/>
          <p:nvPr/>
        </p:nvSpPr>
        <p:spPr>
          <a:xfrm>
            <a:off x="2344699" y="4439262"/>
            <a:ext cx="534282" cy="366549"/>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800" kern="1200">
                <a:solidFill>
                  <a:schemeClr val="lt1"/>
                </a:solidFill>
                <a:latin typeface="+mn-lt"/>
                <a:ea typeface="+mn-ea"/>
                <a:cs typeface="+mn-cs"/>
                <a:sym typeface="Arial" pitchFamily="34" charset="0"/>
              </a:defRPr>
            </a:lvl1pPr>
            <a:lvl2pPr marL="257175" algn="l" rtl="0" fontAlgn="base">
              <a:spcBef>
                <a:spcPct val="0"/>
              </a:spcBef>
              <a:spcAft>
                <a:spcPct val="0"/>
              </a:spcAft>
              <a:defRPr sz="1800" kern="1200">
                <a:solidFill>
                  <a:schemeClr val="lt1"/>
                </a:solidFill>
                <a:latin typeface="+mn-lt"/>
                <a:ea typeface="+mn-ea"/>
                <a:cs typeface="+mn-cs"/>
                <a:sym typeface="Arial" pitchFamily="34" charset="0"/>
              </a:defRPr>
            </a:lvl2pPr>
            <a:lvl3pPr marL="514350" algn="l" rtl="0" fontAlgn="base">
              <a:spcBef>
                <a:spcPct val="0"/>
              </a:spcBef>
              <a:spcAft>
                <a:spcPct val="0"/>
              </a:spcAft>
              <a:defRPr sz="1800" kern="1200">
                <a:solidFill>
                  <a:schemeClr val="lt1"/>
                </a:solidFill>
                <a:latin typeface="+mn-lt"/>
                <a:ea typeface="+mn-ea"/>
                <a:cs typeface="+mn-cs"/>
                <a:sym typeface="Arial" pitchFamily="34" charset="0"/>
              </a:defRPr>
            </a:lvl3pPr>
            <a:lvl4pPr marL="771525" algn="l" rtl="0" fontAlgn="base">
              <a:spcBef>
                <a:spcPct val="0"/>
              </a:spcBef>
              <a:spcAft>
                <a:spcPct val="0"/>
              </a:spcAft>
              <a:defRPr sz="1800" kern="1200">
                <a:solidFill>
                  <a:schemeClr val="lt1"/>
                </a:solidFill>
                <a:latin typeface="+mn-lt"/>
                <a:ea typeface="+mn-ea"/>
                <a:cs typeface="+mn-cs"/>
                <a:sym typeface="Arial" pitchFamily="34" charset="0"/>
              </a:defRPr>
            </a:lvl4pPr>
            <a:lvl5pPr marL="1028700" algn="l" rtl="0" fontAlgn="base">
              <a:spcBef>
                <a:spcPct val="0"/>
              </a:spcBef>
              <a:spcAft>
                <a:spcPct val="0"/>
              </a:spcAft>
              <a:defRPr sz="1800" kern="1200">
                <a:solidFill>
                  <a:schemeClr val="lt1"/>
                </a:solidFill>
                <a:latin typeface="+mn-lt"/>
                <a:ea typeface="+mn-ea"/>
                <a:cs typeface="+mn-cs"/>
                <a:sym typeface="Arial" pitchFamily="34" charset="0"/>
              </a:defRPr>
            </a:lvl5pPr>
            <a:lvl6pPr marL="1285875" algn="l" defTabSz="514350" rtl="0" eaLnBrk="1" latinLnBrk="0" hangingPunct="1">
              <a:defRPr sz="1800" kern="1200">
                <a:solidFill>
                  <a:schemeClr val="lt1"/>
                </a:solidFill>
                <a:latin typeface="+mn-lt"/>
                <a:ea typeface="+mn-ea"/>
                <a:cs typeface="+mn-cs"/>
                <a:sym typeface="Arial" pitchFamily="34" charset="0"/>
              </a:defRPr>
            </a:lvl6pPr>
            <a:lvl7pPr marL="1543050" algn="l" defTabSz="514350" rtl="0" eaLnBrk="1" latinLnBrk="0" hangingPunct="1">
              <a:defRPr sz="1800" kern="1200">
                <a:solidFill>
                  <a:schemeClr val="lt1"/>
                </a:solidFill>
                <a:latin typeface="+mn-lt"/>
                <a:ea typeface="+mn-ea"/>
                <a:cs typeface="+mn-cs"/>
                <a:sym typeface="Arial" pitchFamily="34" charset="0"/>
              </a:defRPr>
            </a:lvl7pPr>
            <a:lvl8pPr marL="1800225" algn="l" defTabSz="514350" rtl="0" eaLnBrk="1" latinLnBrk="0" hangingPunct="1">
              <a:defRPr sz="1800" kern="1200">
                <a:solidFill>
                  <a:schemeClr val="lt1"/>
                </a:solidFill>
                <a:latin typeface="+mn-lt"/>
                <a:ea typeface="+mn-ea"/>
                <a:cs typeface="+mn-cs"/>
                <a:sym typeface="Arial" pitchFamily="34" charset="0"/>
              </a:defRPr>
            </a:lvl8pPr>
            <a:lvl9pPr marL="2057400" algn="l" defTabSz="514350" rtl="0" eaLnBrk="1" latinLnBrk="0" hangingPunct="1">
              <a:defRPr sz="1800" kern="1200">
                <a:solidFill>
                  <a:schemeClr val="lt1"/>
                </a:solidFill>
                <a:latin typeface="+mn-lt"/>
                <a:ea typeface="+mn-ea"/>
                <a:cs typeface="+mn-cs"/>
                <a:sym typeface="Arial" pitchFamily="34" charset="0"/>
              </a:defRPr>
            </a:lvl9pPr>
          </a:lstStyle>
          <a:p>
            <a:pPr algn="ctr"/>
            <a:endParaRPr lang="en-US" sz="1350"/>
          </a:p>
        </p:txBody>
      </p:sp>
      <p:sp>
        <p:nvSpPr>
          <p:cNvPr id="28" name="Down Arrow 27">
            <a:extLst>
              <a:ext uri="{FF2B5EF4-FFF2-40B4-BE49-F238E27FC236}">
                <a16:creationId xmlns:a16="http://schemas.microsoft.com/office/drawing/2014/main" id="{23E409BD-6C53-0B42-9944-CF6063DFEB1A}"/>
              </a:ext>
            </a:extLst>
          </p:cNvPr>
          <p:cNvSpPr/>
          <p:nvPr/>
        </p:nvSpPr>
        <p:spPr>
          <a:xfrm rot="10800000">
            <a:off x="5104539" y="4427438"/>
            <a:ext cx="534282" cy="429062"/>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800" kern="1200">
                <a:solidFill>
                  <a:schemeClr val="lt1"/>
                </a:solidFill>
                <a:latin typeface="+mn-lt"/>
                <a:ea typeface="+mn-ea"/>
                <a:cs typeface="+mn-cs"/>
                <a:sym typeface="Arial" pitchFamily="34" charset="0"/>
              </a:defRPr>
            </a:lvl1pPr>
            <a:lvl2pPr marL="257175" algn="l" rtl="0" fontAlgn="base">
              <a:spcBef>
                <a:spcPct val="0"/>
              </a:spcBef>
              <a:spcAft>
                <a:spcPct val="0"/>
              </a:spcAft>
              <a:defRPr sz="1800" kern="1200">
                <a:solidFill>
                  <a:schemeClr val="lt1"/>
                </a:solidFill>
                <a:latin typeface="+mn-lt"/>
                <a:ea typeface="+mn-ea"/>
                <a:cs typeface="+mn-cs"/>
                <a:sym typeface="Arial" pitchFamily="34" charset="0"/>
              </a:defRPr>
            </a:lvl2pPr>
            <a:lvl3pPr marL="514350" algn="l" rtl="0" fontAlgn="base">
              <a:spcBef>
                <a:spcPct val="0"/>
              </a:spcBef>
              <a:spcAft>
                <a:spcPct val="0"/>
              </a:spcAft>
              <a:defRPr sz="1800" kern="1200">
                <a:solidFill>
                  <a:schemeClr val="lt1"/>
                </a:solidFill>
                <a:latin typeface="+mn-lt"/>
                <a:ea typeface="+mn-ea"/>
                <a:cs typeface="+mn-cs"/>
                <a:sym typeface="Arial" pitchFamily="34" charset="0"/>
              </a:defRPr>
            </a:lvl3pPr>
            <a:lvl4pPr marL="771525" algn="l" rtl="0" fontAlgn="base">
              <a:spcBef>
                <a:spcPct val="0"/>
              </a:spcBef>
              <a:spcAft>
                <a:spcPct val="0"/>
              </a:spcAft>
              <a:defRPr sz="1800" kern="1200">
                <a:solidFill>
                  <a:schemeClr val="lt1"/>
                </a:solidFill>
                <a:latin typeface="+mn-lt"/>
                <a:ea typeface="+mn-ea"/>
                <a:cs typeface="+mn-cs"/>
                <a:sym typeface="Arial" pitchFamily="34" charset="0"/>
              </a:defRPr>
            </a:lvl4pPr>
            <a:lvl5pPr marL="1028700" algn="l" rtl="0" fontAlgn="base">
              <a:spcBef>
                <a:spcPct val="0"/>
              </a:spcBef>
              <a:spcAft>
                <a:spcPct val="0"/>
              </a:spcAft>
              <a:defRPr sz="1800" kern="1200">
                <a:solidFill>
                  <a:schemeClr val="lt1"/>
                </a:solidFill>
                <a:latin typeface="+mn-lt"/>
                <a:ea typeface="+mn-ea"/>
                <a:cs typeface="+mn-cs"/>
                <a:sym typeface="Arial" pitchFamily="34" charset="0"/>
              </a:defRPr>
            </a:lvl5pPr>
            <a:lvl6pPr marL="1285875" algn="l" defTabSz="514350" rtl="0" eaLnBrk="1" latinLnBrk="0" hangingPunct="1">
              <a:defRPr sz="1800" kern="1200">
                <a:solidFill>
                  <a:schemeClr val="lt1"/>
                </a:solidFill>
                <a:latin typeface="+mn-lt"/>
                <a:ea typeface="+mn-ea"/>
                <a:cs typeface="+mn-cs"/>
                <a:sym typeface="Arial" pitchFamily="34" charset="0"/>
              </a:defRPr>
            </a:lvl6pPr>
            <a:lvl7pPr marL="1543050" algn="l" defTabSz="514350" rtl="0" eaLnBrk="1" latinLnBrk="0" hangingPunct="1">
              <a:defRPr sz="1800" kern="1200">
                <a:solidFill>
                  <a:schemeClr val="lt1"/>
                </a:solidFill>
                <a:latin typeface="+mn-lt"/>
                <a:ea typeface="+mn-ea"/>
                <a:cs typeface="+mn-cs"/>
                <a:sym typeface="Arial" pitchFamily="34" charset="0"/>
              </a:defRPr>
            </a:lvl7pPr>
            <a:lvl8pPr marL="1800225" algn="l" defTabSz="514350" rtl="0" eaLnBrk="1" latinLnBrk="0" hangingPunct="1">
              <a:defRPr sz="1800" kern="1200">
                <a:solidFill>
                  <a:schemeClr val="lt1"/>
                </a:solidFill>
                <a:latin typeface="+mn-lt"/>
                <a:ea typeface="+mn-ea"/>
                <a:cs typeface="+mn-cs"/>
                <a:sym typeface="Arial" pitchFamily="34" charset="0"/>
              </a:defRPr>
            </a:lvl8pPr>
            <a:lvl9pPr marL="2057400" algn="l" defTabSz="514350" rtl="0" eaLnBrk="1" latinLnBrk="0" hangingPunct="1">
              <a:defRPr sz="1800" kern="1200">
                <a:solidFill>
                  <a:schemeClr val="lt1"/>
                </a:solidFill>
                <a:latin typeface="+mn-lt"/>
                <a:ea typeface="+mn-ea"/>
                <a:cs typeface="+mn-cs"/>
                <a:sym typeface="Arial" pitchFamily="34" charset="0"/>
              </a:defRPr>
            </a:lvl9pPr>
          </a:lstStyle>
          <a:p>
            <a:pPr algn="ctr"/>
            <a:endParaRPr lang="en-US" sz="1350"/>
          </a:p>
        </p:txBody>
      </p:sp>
      <p:cxnSp>
        <p:nvCxnSpPr>
          <p:cNvPr id="29" name="Straight Arrow Connector 28">
            <a:extLst>
              <a:ext uri="{FF2B5EF4-FFF2-40B4-BE49-F238E27FC236}">
                <a16:creationId xmlns:a16="http://schemas.microsoft.com/office/drawing/2014/main" id="{22B5F1BC-0B1F-4741-9CC0-96592C5C78C9}"/>
              </a:ext>
            </a:extLst>
          </p:cNvPr>
          <p:cNvCxnSpPr>
            <a:cxnSpLocks/>
            <a:stCxn id="8" idx="3"/>
          </p:cNvCxnSpPr>
          <p:nvPr/>
        </p:nvCxnSpPr>
        <p:spPr>
          <a:xfrm flipV="1">
            <a:off x="1392196" y="2292970"/>
            <a:ext cx="512380" cy="1671041"/>
          </a:xfrm>
          <a:prstGeom prst="straightConnector1">
            <a:avLst/>
          </a:prstGeom>
          <a:ln w="254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Sequential Access Storage 29">
            <a:extLst>
              <a:ext uri="{FF2B5EF4-FFF2-40B4-BE49-F238E27FC236}">
                <a16:creationId xmlns:a16="http://schemas.microsoft.com/office/drawing/2014/main" id="{39AA15D2-1584-2446-8719-94A100B929AA}"/>
              </a:ext>
            </a:extLst>
          </p:cNvPr>
          <p:cNvSpPr/>
          <p:nvPr/>
        </p:nvSpPr>
        <p:spPr>
          <a:xfrm>
            <a:off x="528292" y="1688723"/>
            <a:ext cx="902179" cy="907176"/>
          </a:xfrm>
          <a:prstGeom prst="flowChartMagneticTap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800" kern="1200">
                <a:solidFill>
                  <a:schemeClr val="lt1"/>
                </a:solidFill>
                <a:latin typeface="+mn-lt"/>
                <a:ea typeface="+mn-ea"/>
                <a:cs typeface="+mn-cs"/>
                <a:sym typeface="Arial" pitchFamily="34" charset="0"/>
              </a:defRPr>
            </a:lvl1pPr>
            <a:lvl2pPr marL="257175" algn="l" rtl="0" fontAlgn="base">
              <a:spcBef>
                <a:spcPct val="0"/>
              </a:spcBef>
              <a:spcAft>
                <a:spcPct val="0"/>
              </a:spcAft>
              <a:defRPr sz="1800" kern="1200">
                <a:solidFill>
                  <a:schemeClr val="lt1"/>
                </a:solidFill>
                <a:latin typeface="+mn-lt"/>
                <a:ea typeface="+mn-ea"/>
                <a:cs typeface="+mn-cs"/>
                <a:sym typeface="Arial" pitchFamily="34" charset="0"/>
              </a:defRPr>
            </a:lvl2pPr>
            <a:lvl3pPr marL="514350" algn="l" rtl="0" fontAlgn="base">
              <a:spcBef>
                <a:spcPct val="0"/>
              </a:spcBef>
              <a:spcAft>
                <a:spcPct val="0"/>
              </a:spcAft>
              <a:defRPr sz="1800" kern="1200">
                <a:solidFill>
                  <a:schemeClr val="lt1"/>
                </a:solidFill>
                <a:latin typeface="+mn-lt"/>
                <a:ea typeface="+mn-ea"/>
                <a:cs typeface="+mn-cs"/>
                <a:sym typeface="Arial" pitchFamily="34" charset="0"/>
              </a:defRPr>
            </a:lvl3pPr>
            <a:lvl4pPr marL="771525" algn="l" rtl="0" fontAlgn="base">
              <a:spcBef>
                <a:spcPct val="0"/>
              </a:spcBef>
              <a:spcAft>
                <a:spcPct val="0"/>
              </a:spcAft>
              <a:defRPr sz="1800" kern="1200">
                <a:solidFill>
                  <a:schemeClr val="lt1"/>
                </a:solidFill>
                <a:latin typeface="+mn-lt"/>
                <a:ea typeface="+mn-ea"/>
                <a:cs typeface="+mn-cs"/>
                <a:sym typeface="Arial" pitchFamily="34" charset="0"/>
              </a:defRPr>
            </a:lvl4pPr>
            <a:lvl5pPr marL="1028700" algn="l" rtl="0" fontAlgn="base">
              <a:spcBef>
                <a:spcPct val="0"/>
              </a:spcBef>
              <a:spcAft>
                <a:spcPct val="0"/>
              </a:spcAft>
              <a:defRPr sz="1800" kern="1200">
                <a:solidFill>
                  <a:schemeClr val="lt1"/>
                </a:solidFill>
                <a:latin typeface="+mn-lt"/>
                <a:ea typeface="+mn-ea"/>
                <a:cs typeface="+mn-cs"/>
                <a:sym typeface="Arial" pitchFamily="34" charset="0"/>
              </a:defRPr>
            </a:lvl5pPr>
            <a:lvl6pPr marL="1285875" algn="l" defTabSz="514350" rtl="0" eaLnBrk="1" latinLnBrk="0" hangingPunct="1">
              <a:defRPr sz="1800" kern="1200">
                <a:solidFill>
                  <a:schemeClr val="lt1"/>
                </a:solidFill>
                <a:latin typeface="+mn-lt"/>
                <a:ea typeface="+mn-ea"/>
                <a:cs typeface="+mn-cs"/>
                <a:sym typeface="Arial" pitchFamily="34" charset="0"/>
              </a:defRPr>
            </a:lvl6pPr>
            <a:lvl7pPr marL="1543050" algn="l" defTabSz="514350" rtl="0" eaLnBrk="1" latinLnBrk="0" hangingPunct="1">
              <a:defRPr sz="1800" kern="1200">
                <a:solidFill>
                  <a:schemeClr val="lt1"/>
                </a:solidFill>
                <a:latin typeface="+mn-lt"/>
                <a:ea typeface="+mn-ea"/>
                <a:cs typeface="+mn-cs"/>
                <a:sym typeface="Arial" pitchFamily="34" charset="0"/>
              </a:defRPr>
            </a:lvl7pPr>
            <a:lvl8pPr marL="1800225" algn="l" defTabSz="514350" rtl="0" eaLnBrk="1" latinLnBrk="0" hangingPunct="1">
              <a:defRPr sz="1800" kern="1200">
                <a:solidFill>
                  <a:schemeClr val="lt1"/>
                </a:solidFill>
                <a:latin typeface="+mn-lt"/>
                <a:ea typeface="+mn-ea"/>
                <a:cs typeface="+mn-cs"/>
                <a:sym typeface="Arial" pitchFamily="34" charset="0"/>
              </a:defRPr>
            </a:lvl8pPr>
            <a:lvl9pPr marL="2057400" algn="l" defTabSz="514350" rtl="0" eaLnBrk="1" latinLnBrk="0" hangingPunct="1">
              <a:defRPr sz="1800" kern="1200">
                <a:solidFill>
                  <a:schemeClr val="lt1"/>
                </a:solidFill>
                <a:latin typeface="+mn-lt"/>
                <a:ea typeface="+mn-ea"/>
                <a:cs typeface="+mn-cs"/>
                <a:sym typeface="Arial" pitchFamily="34" charset="0"/>
              </a:defRPr>
            </a:lvl9pPr>
          </a:lstStyle>
          <a:p>
            <a:pPr algn="ctr"/>
            <a:r>
              <a:rPr lang="en-US" sz="1100" dirty="0"/>
              <a:t>Work Queue</a:t>
            </a:r>
          </a:p>
        </p:txBody>
      </p:sp>
      <p:cxnSp>
        <p:nvCxnSpPr>
          <p:cNvPr id="31" name="Straight Arrow Connector 30">
            <a:extLst>
              <a:ext uri="{FF2B5EF4-FFF2-40B4-BE49-F238E27FC236}">
                <a16:creationId xmlns:a16="http://schemas.microsoft.com/office/drawing/2014/main" id="{66562041-FC19-EF43-934C-63505E69A14A}"/>
              </a:ext>
            </a:extLst>
          </p:cNvPr>
          <p:cNvCxnSpPr>
            <a:cxnSpLocks/>
            <a:stCxn id="30" idx="3"/>
            <a:endCxn id="25" idx="1"/>
          </p:cNvCxnSpPr>
          <p:nvPr/>
        </p:nvCxnSpPr>
        <p:spPr>
          <a:xfrm>
            <a:off x="1430471" y="2142311"/>
            <a:ext cx="484662" cy="231609"/>
          </a:xfrm>
          <a:prstGeom prst="straightConnector1">
            <a:avLst/>
          </a:prstGeom>
          <a:ln w="254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38285A6-E4A3-6C42-9FAC-602A46CADB2C}"/>
              </a:ext>
            </a:extLst>
          </p:cNvPr>
          <p:cNvCxnSpPr>
            <a:cxnSpLocks/>
            <a:stCxn id="30" idx="3"/>
            <a:endCxn id="15" idx="1"/>
          </p:cNvCxnSpPr>
          <p:nvPr/>
        </p:nvCxnSpPr>
        <p:spPr>
          <a:xfrm>
            <a:off x="1430471" y="2142311"/>
            <a:ext cx="474104" cy="853031"/>
          </a:xfrm>
          <a:prstGeom prst="straightConnector1">
            <a:avLst/>
          </a:prstGeom>
          <a:ln w="254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7A53F18-59BC-5B4B-B937-2D8D373061B7}"/>
              </a:ext>
            </a:extLst>
          </p:cNvPr>
          <p:cNvCxnSpPr>
            <a:cxnSpLocks/>
            <a:stCxn id="30" idx="3"/>
            <a:endCxn id="14" idx="1"/>
          </p:cNvCxnSpPr>
          <p:nvPr/>
        </p:nvCxnSpPr>
        <p:spPr>
          <a:xfrm>
            <a:off x="1430471" y="2142311"/>
            <a:ext cx="473666" cy="1472649"/>
          </a:xfrm>
          <a:prstGeom prst="straightConnector1">
            <a:avLst/>
          </a:prstGeom>
          <a:ln w="254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2BEE854-B2F9-704B-A7AA-277BACD460B1}"/>
              </a:ext>
            </a:extLst>
          </p:cNvPr>
          <p:cNvCxnSpPr>
            <a:cxnSpLocks/>
            <a:stCxn id="30" idx="3"/>
            <a:endCxn id="13" idx="1"/>
          </p:cNvCxnSpPr>
          <p:nvPr/>
        </p:nvCxnSpPr>
        <p:spPr>
          <a:xfrm>
            <a:off x="1430471" y="2142311"/>
            <a:ext cx="474107" cy="2046626"/>
          </a:xfrm>
          <a:prstGeom prst="straightConnector1">
            <a:avLst/>
          </a:prstGeom>
          <a:ln w="254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Can 34">
            <a:extLst>
              <a:ext uri="{FF2B5EF4-FFF2-40B4-BE49-F238E27FC236}">
                <a16:creationId xmlns:a16="http://schemas.microsoft.com/office/drawing/2014/main" id="{37F9D108-C058-E14F-BC91-B75F25F26C5A}"/>
              </a:ext>
            </a:extLst>
          </p:cNvPr>
          <p:cNvSpPr/>
          <p:nvPr/>
        </p:nvSpPr>
        <p:spPr>
          <a:xfrm>
            <a:off x="5014817" y="4823754"/>
            <a:ext cx="3253925" cy="243638"/>
          </a:xfrm>
          <a:prstGeom prst="can">
            <a:avLst/>
          </a:prstGeom>
          <a:solidFill>
            <a:schemeClr val="accent1">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800" kern="1200">
                <a:solidFill>
                  <a:schemeClr val="lt1"/>
                </a:solidFill>
                <a:latin typeface="+mn-lt"/>
                <a:ea typeface="+mn-ea"/>
                <a:cs typeface="+mn-cs"/>
                <a:sym typeface="Arial" pitchFamily="34" charset="0"/>
              </a:defRPr>
            </a:lvl1pPr>
            <a:lvl2pPr marL="257175" algn="l" rtl="0" fontAlgn="base">
              <a:spcBef>
                <a:spcPct val="0"/>
              </a:spcBef>
              <a:spcAft>
                <a:spcPct val="0"/>
              </a:spcAft>
              <a:defRPr sz="1800" kern="1200">
                <a:solidFill>
                  <a:schemeClr val="lt1"/>
                </a:solidFill>
                <a:latin typeface="+mn-lt"/>
                <a:ea typeface="+mn-ea"/>
                <a:cs typeface="+mn-cs"/>
                <a:sym typeface="Arial" pitchFamily="34" charset="0"/>
              </a:defRPr>
            </a:lvl2pPr>
            <a:lvl3pPr marL="514350" algn="l" rtl="0" fontAlgn="base">
              <a:spcBef>
                <a:spcPct val="0"/>
              </a:spcBef>
              <a:spcAft>
                <a:spcPct val="0"/>
              </a:spcAft>
              <a:defRPr sz="1800" kern="1200">
                <a:solidFill>
                  <a:schemeClr val="lt1"/>
                </a:solidFill>
                <a:latin typeface="+mn-lt"/>
                <a:ea typeface="+mn-ea"/>
                <a:cs typeface="+mn-cs"/>
                <a:sym typeface="Arial" pitchFamily="34" charset="0"/>
              </a:defRPr>
            </a:lvl3pPr>
            <a:lvl4pPr marL="771525" algn="l" rtl="0" fontAlgn="base">
              <a:spcBef>
                <a:spcPct val="0"/>
              </a:spcBef>
              <a:spcAft>
                <a:spcPct val="0"/>
              </a:spcAft>
              <a:defRPr sz="1800" kern="1200">
                <a:solidFill>
                  <a:schemeClr val="lt1"/>
                </a:solidFill>
                <a:latin typeface="+mn-lt"/>
                <a:ea typeface="+mn-ea"/>
                <a:cs typeface="+mn-cs"/>
                <a:sym typeface="Arial" pitchFamily="34" charset="0"/>
              </a:defRPr>
            </a:lvl4pPr>
            <a:lvl5pPr marL="1028700" algn="l" rtl="0" fontAlgn="base">
              <a:spcBef>
                <a:spcPct val="0"/>
              </a:spcBef>
              <a:spcAft>
                <a:spcPct val="0"/>
              </a:spcAft>
              <a:defRPr sz="1800" kern="1200">
                <a:solidFill>
                  <a:schemeClr val="lt1"/>
                </a:solidFill>
                <a:latin typeface="+mn-lt"/>
                <a:ea typeface="+mn-ea"/>
                <a:cs typeface="+mn-cs"/>
                <a:sym typeface="Arial" pitchFamily="34" charset="0"/>
              </a:defRPr>
            </a:lvl5pPr>
            <a:lvl6pPr marL="1285875" algn="l" defTabSz="514350" rtl="0" eaLnBrk="1" latinLnBrk="0" hangingPunct="1">
              <a:defRPr sz="1800" kern="1200">
                <a:solidFill>
                  <a:schemeClr val="lt1"/>
                </a:solidFill>
                <a:latin typeface="+mn-lt"/>
                <a:ea typeface="+mn-ea"/>
                <a:cs typeface="+mn-cs"/>
                <a:sym typeface="Arial" pitchFamily="34" charset="0"/>
              </a:defRPr>
            </a:lvl6pPr>
            <a:lvl7pPr marL="1543050" algn="l" defTabSz="514350" rtl="0" eaLnBrk="1" latinLnBrk="0" hangingPunct="1">
              <a:defRPr sz="1800" kern="1200">
                <a:solidFill>
                  <a:schemeClr val="lt1"/>
                </a:solidFill>
                <a:latin typeface="+mn-lt"/>
                <a:ea typeface="+mn-ea"/>
                <a:cs typeface="+mn-cs"/>
                <a:sym typeface="Arial" pitchFamily="34" charset="0"/>
              </a:defRPr>
            </a:lvl7pPr>
            <a:lvl8pPr marL="1800225" algn="l" defTabSz="514350" rtl="0" eaLnBrk="1" latinLnBrk="0" hangingPunct="1">
              <a:defRPr sz="1800" kern="1200">
                <a:solidFill>
                  <a:schemeClr val="lt1"/>
                </a:solidFill>
                <a:latin typeface="+mn-lt"/>
                <a:ea typeface="+mn-ea"/>
                <a:cs typeface="+mn-cs"/>
                <a:sym typeface="Arial" pitchFamily="34" charset="0"/>
              </a:defRPr>
            </a:lvl8pPr>
            <a:lvl9pPr marL="2057400" algn="l" defTabSz="514350" rtl="0" eaLnBrk="1" latinLnBrk="0" hangingPunct="1">
              <a:defRPr sz="1800" kern="1200">
                <a:solidFill>
                  <a:schemeClr val="lt1"/>
                </a:solidFill>
                <a:latin typeface="+mn-lt"/>
                <a:ea typeface="+mn-ea"/>
                <a:cs typeface="+mn-cs"/>
                <a:sym typeface="Arial" pitchFamily="34" charset="0"/>
              </a:defRPr>
            </a:lvl9pPr>
          </a:lstStyle>
          <a:p>
            <a:pPr algn="ctr"/>
            <a:r>
              <a:rPr lang="en-US" sz="1350" dirty="0">
                <a:ln w="0"/>
                <a:solidFill>
                  <a:schemeClr val="tx1"/>
                </a:solidFill>
                <a:effectLst>
                  <a:outerShdw blurRad="38100" dist="19050" dir="2700000" algn="tl" rotWithShape="0">
                    <a:schemeClr val="dk1">
                      <a:alpha val="40000"/>
                    </a:schemeClr>
                  </a:outerShdw>
                </a:effectLst>
              </a:rPr>
              <a:t>Raw PNM Data</a:t>
            </a:r>
          </a:p>
        </p:txBody>
      </p:sp>
      <p:sp>
        <p:nvSpPr>
          <p:cNvPr id="36" name="Predefined Process 35">
            <a:extLst>
              <a:ext uri="{FF2B5EF4-FFF2-40B4-BE49-F238E27FC236}">
                <a16:creationId xmlns:a16="http://schemas.microsoft.com/office/drawing/2014/main" id="{FBC3BACF-34A8-BE4F-981F-852EA40E7649}"/>
              </a:ext>
            </a:extLst>
          </p:cNvPr>
          <p:cNvSpPr/>
          <p:nvPr/>
        </p:nvSpPr>
        <p:spPr>
          <a:xfrm>
            <a:off x="331736" y="2731698"/>
            <a:ext cx="1084388" cy="520388"/>
          </a:xfrm>
          <a:prstGeom prst="flowChartPredefinedProcess">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800" kern="1200">
                <a:solidFill>
                  <a:schemeClr val="lt1"/>
                </a:solidFill>
                <a:latin typeface="+mn-lt"/>
                <a:ea typeface="+mn-ea"/>
                <a:cs typeface="+mn-cs"/>
                <a:sym typeface="Arial" pitchFamily="34" charset="0"/>
              </a:defRPr>
            </a:lvl1pPr>
            <a:lvl2pPr marL="257175" algn="l" rtl="0" fontAlgn="base">
              <a:spcBef>
                <a:spcPct val="0"/>
              </a:spcBef>
              <a:spcAft>
                <a:spcPct val="0"/>
              </a:spcAft>
              <a:defRPr sz="1800" kern="1200">
                <a:solidFill>
                  <a:schemeClr val="lt1"/>
                </a:solidFill>
                <a:latin typeface="+mn-lt"/>
                <a:ea typeface="+mn-ea"/>
                <a:cs typeface="+mn-cs"/>
                <a:sym typeface="Arial" pitchFamily="34" charset="0"/>
              </a:defRPr>
            </a:lvl2pPr>
            <a:lvl3pPr marL="514350" algn="l" rtl="0" fontAlgn="base">
              <a:spcBef>
                <a:spcPct val="0"/>
              </a:spcBef>
              <a:spcAft>
                <a:spcPct val="0"/>
              </a:spcAft>
              <a:defRPr sz="1800" kern="1200">
                <a:solidFill>
                  <a:schemeClr val="lt1"/>
                </a:solidFill>
                <a:latin typeface="+mn-lt"/>
                <a:ea typeface="+mn-ea"/>
                <a:cs typeface="+mn-cs"/>
                <a:sym typeface="Arial" pitchFamily="34" charset="0"/>
              </a:defRPr>
            </a:lvl3pPr>
            <a:lvl4pPr marL="771525" algn="l" rtl="0" fontAlgn="base">
              <a:spcBef>
                <a:spcPct val="0"/>
              </a:spcBef>
              <a:spcAft>
                <a:spcPct val="0"/>
              </a:spcAft>
              <a:defRPr sz="1800" kern="1200">
                <a:solidFill>
                  <a:schemeClr val="lt1"/>
                </a:solidFill>
                <a:latin typeface="+mn-lt"/>
                <a:ea typeface="+mn-ea"/>
                <a:cs typeface="+mn-cs"/>
                <a:sym typeface="Arial" pitchFamily="34" charset="0"/>
              </a:defRPr>
            </a:lvl4pPr>
            <a:lvl5pPr marL="1028700" algn="l" rtl="0" fontAlgn="base">
              <a:spcBef>
                <a:spcPct val="0"/>
              </a:spcBef>
              <a:spcAft>
                <a:spcPct val="0"/>
              </a:spcAft>
              <a:defRPr sz="1800" kern="1200">
                <a:solidFill>
                  <a:schemeClr val="lt1"/>
                </a:solidFill>
                <a:latin typeface="+mn-lt"/>
                <a:ea typeface="+mn-ea"/>
                <a:cs typeface="+mn-cs"/>
                <a:sym typeface="Arial" pitchFamily="34" charset="0"/>
              </a:defRPr>
            </a:lvl5pPr>
            <a:lvl6pPr marL="1285875" algn="l" defTabSz="514350" rtl="0" eaLnBrk="1" latinLnBrk="0" hangingPunct="1">
              <a:defRPr sz="1800" kern="1200">
                <a:solidFill>
                  <a:schemeClr val="lt1"/>
                </a:solidFill>
                <a:latin typeface="+mn-lt"/>
                <a:ea typeface="+mn-ea"/>
                <a:cs typeface="+mn-cs"/>
                <a:sym typeface="Arial" pitchFamily="34" charset="0"/>
              </a:defRPr>
            </a:lvl6pPr>
            <a:lvl7pPr marL="1543050" algn="l" defTabSz="514350" rtl="0" eaLnBrk="1" latinLnBrk="0" hangingPunct="1">
              <a:defRPr sz="1800" kern="1200">
                <a:solidFill>
                  <a:schemeClr val="lt1"/>
                </a:solidFill>
                <a:latin typeface="+mn-lt"/>
                <a:ea typeface="+mn-ea"/>
                <a:cs typeface="+mn-cs"/>
                <a:sym typeface="Arial" pitchFamily="34" charset="0"/>
              </a:defRPr>
            </a:lvl7pPr>
            <a:lvl8pPr marL="1800225" algn="l" defTabSz="514350" rtl="0" eaLnBrk="1" latinLnBrk="0" hangingPunct="1">
              <a:defRPr sz="1800" kern="1200">
                <a:solidFill>
                  <a:schemeClr val="lt1"/>
                </a:solidFill>
                <a:latin typeface="+mn-lt"/>
                <a:ea typeface="+mn-ea"/>
                <a:cs typeface="+mn-cs"/>
                <a:sym typeface="Arial" pitchFamily="34" charset="0"/>
              </a:defRPr>
            </a:lvl8pPr>
            <a:lvl9pPr marL="2057400" algn="l" defTabSz="514350" rtl="0" eaLnBrk="1" latinLnBrk="0" hangingPunct="1">
              <a:defRPr sz="1800" kern="1200">
                <a:solidFill>
                  <a:schemeClr val="lt1"/>
                </a:solidFill>
                <a:latin typeface="+mn-lt"/>
                <a:ea typeface="+mn-ea"/>
                <a:cs typeface="+mn-cs"/>
                <a:sym typeface="Arial" pitchFamily="34" charset="0"/>
              </a:defRPr>
            </a:lvl9pPr>
          </a:lstStyle>
          <a:p>
            <a:pPr algn="ctr"/>
            <a:r>
              <a:rPr lang="en-US" sz="1100" dirty="0"/>
              <a:t>Control &amp; Schedule</a:t>
            </a:r>
          </a:p>
        </p:txBody>
      </p:sp>
      <p:cxnSp>
        <p:nvCxnSpPr>
          <p:cNvPr id="37" name="Straight Arrow Connector 36">
            <a:extLst>
              <a:ext uri="{FF2B5EF4-FFF2-40B4-BE49-F238E27FC236}">
                <a16:creationId xmlns:a16="http://schemas.microsoft.com/office/drawing/2014/main" id="{4E426ACF-14CA-B24C-AC64-47A994A97FB0}"/>
              </a:ext>
            </a:extLst>
          </p:cNvPr>
          <p:cNvCxnSpPr>
            <a:cxnSpLocks/>
          </p:cNvCxnSpPr>
          <p:nvPr/>
        </p:nvCxnSpPr>
        <p:spPr>
          <a:xfrm flipV="1">
            <a:off x="1418193" y="2299757"/>
            <a:ext cx="459757" cy="694568"/>
          </a:xfrm>
          <a:prstGeom prst="straightConnector1">
            <a:avLst/>
          </a:prstGeom>
          <a:ln w="25400">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969F11C-F5C1-C245-99F3-5C172EE138D0}"/>
              </a:ext>
            </a:extLst>
          </p:cNvPr>
          <p:cNvCxnSpPr>
            <a:cxnSpLocks/>
            <a:stCxn id="36" idx="3"/>
          </p:cNvCxnSpPr>
          <p:nvPr/>
        </p:nvCxnSpPr>
        <p:spPr>
          <a:xfrm flipV="1">
            <a:off x="1416123" y="2925415"/>
            <a:ext cx="470751" cy="66477"/>
          </a:xfrm>
          <a:prstGeom prst="straightConnector1">
            <a:avLst/>
          </a:prstGeom>
          <a:ln w="25400">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CE388E0-2599-1C4B-8859-470E3F126E58}"/>
              </a:ext>
            </a:extLst>
          </p:cNvPr>
          <p:cNvCxnSpPr>
            <a:cxnSpLocks/>
            <a:stCxn id="36" idx="3"/>
            <a:endCxn id="14" idx="1"/>
          </p:cNvCxnSpPr>
          <p:nvPr/>
        </p:nvCxnSpPr>
        <p:spPr>
          <a:xfrm>
            <a:off x="1416124" y="2991892"/>
            <a:ext cx="488014" cy="623069"/>
          </a:xfrm>
          <a:prstGeom prst="straightConnector1">
            <a:avLst/>
          </a:prstGeom>
          <a:ln w="25400">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72F7503-D1B3-824D-8481-D00984F107D8}"/>
              </a:ext>
            </a:extLst>
          </p:cNvPr>
          <p:cNvCxnSpPr>
            <a:cxnSpLocks/>
            <a:stCxn id="36" idx="3"/>
            <a:endCxn id="13" idx="1"/>
          </p:cNvCxnSpPr>
          <p:nvPr/>
        </p:nvCxnSpPr>
        <p:spPr>
          <a:xfrm>
            <a:off x="1416123" y="2991892"/>
            <a:ext cx="488454" cy="1197045"/>
          </a:xfrm>
          <a:prstGeom prst="straightConnector1">
            <a:avLst/>
          </a:prstGeom>
          <a:ln w="25400">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Down Arrow 40">
            <a:extLst>
              <a:ext uri="{FF2B5EF4-FFF2-40B4-BE49-F238E27FC236}">
                <a16:creationId xmlns:a16="http://schemas.microsoft.com/office/drawing/2014/main" id="{3EE0D8E1-83A0-7142-B517-37BED398F765}"/>
              </a:ext>
            </a:extLst>
          </p:cNvPr>
          <p:cNvSpPr/>
          <p:nvPr/>
        </p:nvSpPr>
        <p:spPr>
          <a:xfrm rot="10800000">
            <a:off x="875937" y="3147020"/>
            <a:ext cx="343801" cy="231564"/>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800" kern="1200">
                <a:solidFill>
                  <a:schemeClr val="lt1"/>
                </a:solidFill>
                <a:latin typeface="+mn-lt"/>
                <a:ea typeface="+mn-ea"/>
                <a:cs typeface="+mn-cs"/>
                <a:sym typeface="Arial" pitchFamily="34" charset="0"/>
              </a:defRPr>
            </a:lvl1pPr>
            <a:lvl2pPr marL="257175" algn="l" rtl="0" fontAlgn="base">
              <a:spcBef>
                <a:spcPct val="0"/>
              </a:spcBef>
              <a:spcAft>
                <a:spcPct val="0"/>
              </a:spcAft>
              <a:defRPr sz="1800" kern="1200">
                <a:solidFill>
                  <a:schemeClr val="lt1"/>
                </a:solidFill>
                <a:latin typeface="+mn-lt"/>
                <a:ea typeface="+mn-ea"/>
                <a:cs typeface="+mn-cs"/>
                <a:sym typeface="Arial" pitchFamily="34" charset="0"/>
              </a:defRPr>
            </a:lvl2pPr>
            <a:lvl3pPr marL="514350" algn="l" rtl="0" fontAlgn="base">
              <a:spcBef>
                <a:spcPct val="0"/>
              </a:spcBef>
              <a:spcAft>
                <a:spcPct val="0"/>
              </a:spcAft>
              <a:defRPr sz="1800" kern="1200">
                <a:solidFill>
                  <a:schemeClr val="lt1"/>
                </a:solidFill>
                <a:latin typeface="+mn-lt"/>
                <a:ea typeface="+mn-ea"/>
                <a:cs typeface="+mn-cs"/>
                <a:sym typeface="Arial" pitchFamily="34" charset="0"/>
              </a:defRPr>
            </a:lvl3pPr>
            <a:lvl4pPr marL="771525" algn="l" rtl="0" fontAlgn="base">
              <a:spcBef>
                <a:spcPct val="0"/>
              </a:spcBef>
              <a:spcAft>
                <a:spcPct val="0"/>
              </a:spcAft>
              <a:defRPr sz="1800" kern="1200">
                <a:solidFill>
                  <a:schemeClr val="lt1"/>
                </a:solidFill>
                <a:latin typeface="+mn-lt"/>
                <a:ea typeface="+mn-ea"/>
                <a:cs typeface="+mn-cs"/>
                <a:sym typeface="Arial" pitchFamily="34" charset="0"/>
              </a:defRPr>
            </a:lvl4pPr>
            <a:lvl5pPr marL="1028700" algn="l" rtl="0" fontAlgn="base">
              <a:spcBef>
                <a:spcPct val="0"/>
              </a:spcBef>
              <a:spcAft>
                <a:spcPct val="0"/>
              </a:spcAft>
              <a:defRPr sz="1800" kern="1200">
                <a:solidFill>
                  <a:schemeClr val="lt1"/>
                </a:solidFill>
                <a:latin typeface="+mn-lt"/>
                <a:ea typeface="+mn-ea"/>
                <a:cs typeface="+mn-cs"/>
                <a:sym typeface="Arial" pitchFamily="34" charset="0"/>
              </a:defRPr>
            </a:lvl5pPr>
            <a:lvl6pPr marL="1285875" algn="l" defTabSz="514350" rtl="0" eaLnBrk="1" latinLnBrk="0" hangingPunct="1">
              <a:defRPr sz="1800" kern="1200">
                <a:solidFill>
                  <a:schemeClr val="lt1"/>
                </a:solidFill>
                <a:latin typeface="+mn-lt"/>
                <a:ea typeface="+mn-ea"/>
                <a:cs typeface="+mn-cs"/>
                <a:sym typeface="Arial" pitchFamily="34" charset="0"/>
              </a:defRPr>
            </a:lvl6pPr>
            <a:lvl7pPr marL="1543050" algn="l" defTabSz="514350" rtl="0" eaLnBrk="1" latinLnBrk="0" hangingPunct="1">
              <a:defRPr sz="1800" kern="1200">
                <a:solidFill>
                  <a:schemeClr val="lt1"/>
                </a:solidFill>
                <a:latin typeface="+mn-lt"/>
                <a:ea typeface="+mn-ea"/>
                <a:cs typeface="+mn-cs"/>
                <a:sym typeface="Arial" pitchFamily="34" charset="0"/>
              </a:defRPr>
            </a:lvl7pPr>
            <a:lvl8pPr marL="1800225" algn="l" defTabSz="514350" rtl="0" eaLnBrk="1" latinLnBrk="0" hangingPunct="1">
              <a:defRPr sz="1800" kern="1200">
                <a:solidFill>
                  <a:schemeClr val="lt1"/>
                </a:solidFill>
                <a:latin typeface="+mn-lt"/>
                <a:ea typeface="+mn-ea"/>
                <a:cs typeface="+mn-cs"/>
                <a:sym typeface="Arial" pitchFamily="34" charset="0"/>
              </a:defRPr>
            </a:lvl8pPr>
            <a:lvl9pPr marL="2057400" algn="l" defTabSz="514350" rtl="0" eaLnBrk="1" latinLnBrk="0" hangingPunct="1">
              <a:defRPr sz="1800" kern="1200">
                <a:solidFill>
                  <a:schemeClr val="lt1"/>
                </a:solidFill>
                <a:latin typeface="+mn-lt"/>
                <a:ea typeface="+mn-ea"/>
                <a:cs typeface="+mn-cs"/>
                <a:sym typeface="Arial" pitchFamily="34" charset="0"/>
              </a:defRPr>
            </a:lvl9pPr>
          </a:lstStyle>
          <a:p>
            <a:pPr algn="ctr"/>
            <a:endParaRPr lang="en-US" sz="1350"/>
          </a:p>
        </p:txBody>
      </p:sp>
      <p:sp>
        <p:nvSpPr>
          <p:cNvPr id="42" name="Down Arrow 41">
            <a:extLst>
              <a:ext uri="{FF2B5EF4-FFF2-40B4-BE49-F238E27FC236}">
                <a16:creationId xmlns:a16="http://schemas.microsoft.com/office/drawing/2014/main" id="{1E4C22C0-AF93-3041-A370-B4F9B26B0C46}"/>
              </a:ext>
            </a:extLst>
          </p:cNvPr>
          <p:cNvSpPr/>
          <p:nvPr/>
        </p:nvSpPr>
        <p:spPr>
          <a:xfrm rot="10800000">
            <a:off x="874517" y="2501332"/>
            <a:ext cx="343801" cy="231564"/>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800" kern="1200">
                <a:solidFill>
                  <a:schemeClr val="lt1"/>
                </a:solidFill>
                <a:latin typeface="+mn-lt"/>
                <a:ea typeface="+mn-ea"/>
                <a:cs typeface="+mn-cs"/>
                <a:sym typeface="Arial" pitchFamily="34" charset="0"/>
              </a:defRPr>
            </a:lvl1pPr>
            <a:lvl2pPr marL="257175" algn="l" rtl="0" fontAlgn="base">
              <a:spcBef>
                <a:spcPct val="0"/>
              </a:spcBef>
              <a:spcAft>
                <a:spcPct val="0"/>
              </a:spcAft>
              <a:defRPr sz="1800" kern="1200">
                <a:solidFill>
                  <a:schemeClr val="lt1"/>
                </a:solidFill>
                <a:latin typeface="+mn-lt"/>
                <a:ea typeface="+mn-ea"/>
                <a:cs typeface="+mn-cs"/>
                <a:sym typeface="Arial" pitchFamily="34" charset="0"/>
              </a:defRPr>
            </a:lvl2pPr>
            <a:lvl3pPr marL="514350" algn="l" rtl="0" fontAlgn="base">
              <a:spcBef>
                <a:spcPct val="0"/>
              </a:spcBef>
              <a:spcAft>
                <a:spcPct val="0"/>
              </a:spcAft>
              <a:defRPr sz="1800" kern="1200">
                <a:solidFill>
                  <a:schemeClr val="lt1"/>
                </a:solidFill>
                <a:latin typeface="+mn-lt"/>
                <a:ea typeface="+mn-ea"/>
                <a:cs typeface="+mn-cs"/>
                <a:sym typeface="Arial" pitchFamily="34" charset="0"/>
              </a:defRPr>
            </a:lvl3pPr>
            <a:lvl4pPr marL="771525" algn="l" rtl="0" fontAlgn="base">
              <a:spcBef>
                <a:spcPct val="0"/>
              </a:spcBef>
              <a:spcAft>
                <a:spcPct val="0"/>
              </a:spcAft>
              <a:defRPr sz="1800" kern="1200">
                <a:solidFill>
                  <a:schemeClr val="lt1"/>
                </a:solidFill>
                <a:latin typeface="+mn-lt"/>
                <a:ea typeface="+mn-ea"/>
                <a:cs typeface="+mn-cs"/>
                <a:sym typeface="Arial" pitchFamily="34" charset="0"/>
              </a:defRPr>
            </a:lvl4pPr>
            <a:lvl5pPr marL="1028700" algn="l" rtl="0" fontAlgn="base">
              <a:spcBef>
                <a:spcPct val="0"/>
              </a:spcBef>
              <a:spcAft>
                <a:spcPct val="0"/>
              </a:spcAft>
              <a:defRPr sz="1800" kern="1200">
                <a:solidFill>
                  <a:schemeClr val="lt1"/>
                </a:solidFill>
                <a:latin typeface="+mn-lt"/>
                <a:ea typeface="+mn-ea"/>
                <a:cs typeface="+mn-cs"/>
                <a:sym typeface="Arial" pitchFamily="34" charset="0"/>
              </a:defRPr>
            </a:lvl5pPr>
            <a:lvl6pPr marL="1285875" algn="l" defTabSz="514350" rtl="0" eaLnBrk="1" latinLnBrk="0" hangingPunct="1">
              <a:defRPr sz="1800" kern="1200">
                <a:solidFill>
                  <a:schemeClr val="lt1"/>
                </a:solidFill>
                <a:latin typeface="+mn-lt"/>
                <a:ea typeface="+mn-ea"/>
                <a:cs typeface="+mn-cs"/>
                <a:sym typeface="Arial" pitchFamily="34" charset="0"/>
              </a:defRPr>
            </a:lvl6pPr>
            <a:lvl7pPr marL="1543050" algn="l" defTabSz="514350" rtl="0" eaLnBrk="1" latinLnBrk="0" hangingPunct="1">
              <a:defRPr sz="1800" kern="1200">
                <a:solidFill>
                  <a:schemeClr val="lt1"/>
                </a:solidFill>
                <a:latin typeface="+mn-lt"/>
                <a:ea typeface="+mn-ea"/>
                <a:cs typeface="+mn-cs"/>
                <a:sym typeface="Arial" pitchFamily="34" charset="0"/>
              </a:defRPr>
            </a:lvl7pPr>
            <a:lvl8pPr marL="1800225" algn="l" defTabSz="514350" rtl="0" eaLnBrk="1" latinLnBrk="0" hangingPunct="1">
              <a:defRPr sz="1800" kern="1200">
                <a:solidFill>
                  <a:schemeClr val="lt1"/>
                </a:solidFill>
                <a:latin typeface="+mn-lt"/>
                <a:ea typeface="+mn-ea"/>
                <a:cs typeface="+mn-cs"/>
                <a:sym typeface="Arial" pitchFamily="34" charset="0"/>
              </a:defRPr>
            </a:lvl8pPr>
            <a:lvl9pPr marL="2057400" algn="l" defTabSz="514350" rtl="0" eaLnBrk="1" latinLnBrk="0" hangingPunct="1">
              <a:defRPr sz="1800" kern="1200">
                <a:solidFill>
                  <a:schemeClr val="lt1"/>
                </a:solidFill>
                <a:latin typeface="+mn-lt"/>
                <a:ea typeface="+mn-ea"/>
                <a:cs typeface="+mn-cs"/>
                <a:sym typeface="Arial" pitchFamily="34" charset="0"/>
              </a:defRPr>
            </a:lvl9pPr>
          </a:lstStyle>
          <a:p>
            <a:pPr algn="ctr"/>
            <a:endParaRPr lang="en-US" sz="1350"/>
          </a:p>
        </p:txBody>
      </p:sp>
      <p:sp>
        <p:nvSpPr>
          <p:cNvPr id="43" name="Can 42">
            <a:extLst>
              <a:ext uri="{FF2B5EF4-FFF2-40B4-BE49-F238E27FC236}">
                <a16:creationId xmlns:a16="http://schemas.microsoft.com/office/drawing/2014/main" id="{343D86F2-A3B4-9546-88CA-7E401A4C0C61}"/>
              </a:ext>
            </a:extLst>
          </p:cNvPr>
          <p:cNvSpPr/>
          <p:nvPr/>
        </p:nvSpPr>
        <p:spPr>
          <a:xfrm>
            <a:off x="6891617" y="4168017"/>
            <a:ext cx="1381076" cy="277305"/>
          </a:xfrm>
          <a:prstGeom prst="can">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800" kern="1200">
                <a:solidFill>
                  <a:schemeClr val="lt1"/>
                </a:solidFill>
                <a:latin typeface="+mn-lt"/>
                <a:ea typeface="+mn-ea"/>
                <a:cs typeface="+mn-cs"/>
                <a:sym typeface="Arial" pitchFamily="34" charset="0"/>
              </a:defRPr>
            </a:lvl1pPr>
            <a:lvl2pPr marL="257175" algn="l" rtl="0" fontAlgn="base">
              <a:spcBef>
                <a:spcPct val="0"/>
              </a:spcBef>
              <a:spcAft>
                <a:spcPct val="0"/>
              </a:spcAft>
              <a:defRPr sz="1800" kern="1200">
                <a:solidFill>
                  <a:schemeClr val="lt1"/>
                </a:solidFill>
                <a:latin typeface="+mn-lt"/>
                <a:ea typeface="+mn-ea"/>
                <a:cs typeface="+mn-cs"/>
                <a:sym typeface="Arial" pitchFamily="34" charset="0"/>
              </a:defRPr>
            </a:lvl2pPr>
            <a:lvl3pPr marL="514350" algn="l" rtl="0" fontAlgn="base">
              <a:spcBef>
                <a:spcPct val="0"/>
              </a:spcBef>
              <a:spcAft>
                <a:spcPct val="0"/>
              </a:spcAft>
              <a:defRPr sz="1800" kern="1200">
                <a:solidFill>
                  <a:schemeClr val="lt1"/>
                </a:solidFill>
                <a:latin typeface="+mn-lt"/>
                <a:ea typeface="+mn-ea"/>
                <a:cs typeface="+mn-cs"/>
                <a:sym typeface="Arial" pitchFamily="34" charset="0"/>
              </a:defRPr>
            </a:lvl3pPr>
            <a:lvl4pPr marL="771525" algn="l" rtl="0" fontAlgn="base">
              <a:spcBef>
                <a:spcPct val="0"/>
              </a:spcBef>
              <a:spcAft>
                <a:spcPct val="0"/>
              </a:spcAft>
              <a:defRPr sz="1800" kern="1200">
                <a:solidFill>
                  <a:schemeClr val="lt1"/>
                </a:solidFill>
                <a:latin typeface="+mn-lt"/>
                <a:ea typeface="+mn-ea"/>
                <a:cs typeface="+mn-cs"/>
                <a:sym typeface="Arial" pitchFamily="34" charset="0"/>
              </a:defRPr>
            </a:lvl4pPr>
            <a:lvl5pPr marL="1028700" algn="l" rtl="0" fontAlgn="base">
              <a:spcBef>
                <a:spcPct val="0"/>
              </a:spcBef>
              <a:spcAft>
                <a:spcPct val="0"/>
              </a:spcAft>
              <a:defRPr sz="1800" kern="1200">
                <a:solidFill>
                  <a:schemeClr val="lt1"/>
                </a:solidFill>
                <a:latin typeface="+mn-lt"/>
                <a:ea typeface="+mn-ea"/>
                <a:cs typeface="+mn-cs"/>
                <a:sym typeface="Arial" pitchFamily="34" charset="0"/>
              </a:defRPr>
            </a:lvl5pPr>
            <a:lvl6pPr marL="1285875" algn="l" defTabSz="514350" rtl="0" eaLnBrk="1" latinLnBrk="0" hangingPunct="1">
              <a:defRPr sz="1800" kern="1200">
                <a:solidFill>
                  <a:schemeClr val="lt1"/>
                </a:solidFill>
                <a:latin typeface="+mn-lt"/>
                <a:ea typeface="+mn-ea"/>
                <a:cs typeface="+mn-cs"/>
                <a:sym typeface="Arial" pitchFamily="34" charset="0"/>
              </a:defRPr>
            </a:lvl6pPr>
            <a:lvl7pPr marL="1543050" algn="l" defTabSz="514350" rtl="0" eaLnBrk="1" latinLnBrk="0" hangingPunct="1">
              <a:defRPr sz="1800" kern="1200">
                <a:solidFill>
                  <a:schemeClr val="lt1"/>
                </a:solidFill>
                <a:latin typeface="+mn-lt"/>
                <a:ea typeface="+mn-ea"/>
                <a:cs typeface="+mn-cs"/>
                <a:sym typeface="Arial" pitchFamily="34" charset="0"/>
              </a:defRPr>
            </a:lvl7pPr>
            <a:lvl8pPr marL="1800225" algn="l" defTabSz="514350" rtl="0" eaLnBrk="1" latinLnBrk="0" hangingPunct="1">
              <a:defRPr sz="1800" kern="1200">
                <a:solidFill>
                  <a:schemeClr val="lt1"/>
                </a:solidFill>
                <a:latin typeface="+mn-lt"/>
                <a:ea typeface="+mn-ea"/>
                <a:cs typeface="+mn-cs"/>
                <a:sym typeface="Arial" pitchFamily="34" charset="0"/>
              </a:defRPr>
            </a:lvl8pPr>
            <a:lvl9pPr marL="2057400" algn="l" defTabSz="514350" rtl="0" eaLnBrk="1" latinLnBrk="0" hangingPunct="1">
              <a:defRPr sz="1800" kern="1200">
                <a:solidFill>
                  <a:schemeClr val="lt1"/>
                </a:solidFill>
                <a:latin typeface="+mn-lt"/>
                <a:ea typeface="+mn-ea"/>
                <a:cs typeface="+mn-cs"/>
                <a:sym typeface="Arial" pitchFamily="34" charset="0"/>
              </a:defRPr>
            </a:lvl9pPr>
          </a:lstStyle>
          <a:p>
            <a:pPr algn="ctr"/>
            <a:r>
              <a:rPr lang="en-US" sz="1200" dirty="0">
                <a:ln w="0"/>
                <a:solidFill>
                  <a:schemeClr val="tx1"/>
                </a:solidFill>
                <a:effectLst>
                  <a:outerShdw blurRad="38100" dist="19050" dir="2700000" algn="tl" rotWithShape="0">
                    <a:schemeClr val="dk1">
                      <a:alpha val="40000"/>
                    </a:schemeClr>
                  </a:outerShdw>
                </a:effectLst>
              </a:rPr>
              <a:t>Logs</a:t>
            </a:r>
          </a:p>
        </p:txBody>
      </p:sp>
      <p:cxnSp>
        <p:nvCxnSpPr>
          <p:cNvPr id="44" name="Straight Arrow Connector 43">
            <a:extLst>
              <a:ext uri="{FF2B5EF4-FFF2-40B4-BE49-F238E27FC236}">
                <a16:creationId xmlns:a16="http://schemas.microsoft.com/office/drawing/2014/main" id="{00C1779D-8360-8543-BA8C-14E82ACF5B9F}"/>
              </a:ext>
            </a:extLst>
          </p:cNvPr>
          <p:cNvCxnSpPr>
            <a:cxnSpLocks/>
            <a:stCxn id="13" idx="3"/>
            <a:endCxn id="43" idx="2"/>
          </p:cNvCxnSpPr>
          <p:nvPr/>
        </p:nvCxnSpPr>
        <p:spPr>
          <a:xfrm>
            <a:off x="6196740" y="4188937"/>
            <a:ext cx="694877" cy="117733"/>
          </a:xfrm>
          <a:prstGeom prst="straightConnector1">
            <a:avLst/>
          </a:prstGeom>
          <a:ln w="25400">
            <a:solidFill>
              <a:schemeClr val="accent6">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2F022A0-1831-A14C-AA4B-62BDC312E5FF}"/>
              </a:ext>
            </a:extLst>
          </p:cNvPr>
          <p:cNvCxnSpPr>
            <a:cxnSpLocks/>
          </p:cNvCxnSpPr>
          <p:nvPr/>
        </p:nvCxnSpPr>
        <p:spPr>
          <a:xfrm>
            <a:off x="6196299" y="3789558"/>
            <a:ext cx="732225" cy="113004"/>
          </a:xfrm>
          <a:prstGeom prst="straightConnector1">
            <a:avLst/>
          </a:prstGeom>
          <a:ln w="25400">
            <a:solidFill>
              <a:schemeClr val="accent6">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8F721E5-F504-3041-B8F7-C940FE1F0D39}"/>
              </a:ext>
            </a:extLst>
          </p:cNvPr>
          <p:cNvCxnSpPr>
            <a:cxnSpLocks/>
          </p:cNvCxnSpPr>
          <p:nvPr/>
        </p:nvCxnSpPr>
        <p:spPr>
          <a:xfrm>
            <a:off x="6186178" y="2323905"/>
            <a:ext cx="670502" cy="50015"/>
          </a:xfrm>
          <a:prstGeom prst="straightConnector1">
            <a:avLst/>
          </a:prstGeom>
          <a:ln w="25400">
            <a:solidFill>
              <a:schemeClr val="accent6">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7" name="Trapezoid 46">
            <a:extLst>
              <a:ext uri="{FF2B5EF4-FFF2-40B4-BE49-F238E27FC236}">
                <a16:creationId xmlns:a16="http://schemas.microsoft.com/office/drawing/2014/main" id="{EDC71CA4-A398-4242-95AB-F19C8AD7D23F}"/>
              </a:ext>
            </a:extLst>
          </p:cNvPr>
          <p:cNvSpPr/>
          <p:nvPr/>
        </p:nvSpPr>
        <p:spPr>
          <a:xfrm>
            <a:off x="4103595" y="1341339"/>
            <a:ext cx="4339742" cy="417656"/>
          </a:xfrm>
          <a:prstGeom prst="trapezoid">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800" kern="1200">
                <a:solidFill>
                  <a:schemeClr val="lt1"/>
                </a:solidFill>
                <a:latin typeface="+mn-lt"/>
                <a:ea typeface="+mn-ea"/>
                <a:cs typeface="+mn-cs"/>
                <a:sym typeface="Arial" pitchFamily="34" charset="0"/>
              </a:defRPr>
            </a:lvl1pPr>
            <a:lvl2pPr marL="257175" algn="l" rtl="0" fontAlgn="base">
              <a:spcBef>
                <a:spcPct val="0"/>
              </a:spcBef>
              <a:spcAft>
                <a:spcPct val="0"/>
              </a:spcAft>
              <a:defRPr sz="1800" kern="1200">
                <a:solidFill>
                  <a:schemeClr val="lt1"/>
                </a:solidFill>
                <a:latin typeface="+mn-lt"/>
                <a:ea typeface="+mn-ea"/>
                <a:cs typeface="+mn-cs"/>
                <a:sym typeface="Arial" pitchFamily="34" charset="0"/>
              </a:defRPr>
            </a:lvl2pPr>
            <a:lvl3pPr marL="514350" algn="l" rtl="0" fontAlgn="base">
              <a:spcBef>
                <a:spcPct val="0"/>
              </a:spcBef>
              <a:spcAft>
                <a:spcPct val="0"/>
              </a:spcAft>
              <a:defRPr sz="1800" kern="1200">
                <a:solidFill>
                  <a:schemeClr val="lt1"/>
                </a:solidFill>
                <a:latin typeface="+mn-lt"/>
                <a:ea typeface="+mn-ea"/>
                <a:cs typeface="+mn-cs"/>
                <a:sym typeface="Arial" pitchFamily="34" charset="0"/>
              </a:defRPr>
            </a:lvl3pPr>
            <a:lvl4pPr marL="771525" algn="l" rtl="0" fontAlgn="base">
              <a:spcBef>
                <a:spcPct val="0"/>
              </a:spcBef>
              <a:spcAft>
                <a:spcPct val="0"/>
              </a:spcAft>
              <a:defRPr sz="1800" kern="1200">
                <a:solidFill>
                  <a:schemeClr val="lt1"/>
                </a:solidFill>
                <a:latin typeface="+mn-lt"/>
                <a:ea typeface="+mn-ea"/>
                <a:cs typeface="+mn-cs"/>
                <a:sym typeface="Arial" pitchFamily="34" charset="0"/>
              </a:defRPr>
            </a:lvl4pPr>
            <a:lvl5pPr marL="1028700" algn="l" rtl="0" fontAlgn="base">
              <a:spcBef>
                <a:spcPct val="0"/>
              </a:spcBef>
              <a:spcAft>
                <a:spcPct val="0"/>
              </a:spcAft>
              <a:defRPr sz="1800" kern="1200">
                <a:solidFill>
                  <a:schemeClr val="lt1"/>
                </a:solidFill>
                <a:latin typeface="+mn-lt"/>
                <a:ea typeface="+mn-ea"/>
                <a:cs typeface="+mn-cs"/>
                <a:sym typeface="Arial" pitchFamily="34" charset="0"/>
              </a:defRPr>
            </a:lvl5pPr>
            <a:lvl6pPr marL="1285875" algn="l" defTabSz="514350" rtl="0" eaLnBrk="1" latinLnBrk="0" hangingPunct="1">
              <a:defRPr sz="1800" kern="1200">
                <a:solidFill>
                  <a:schemeClr val="lt1"/>
                </a:solidFill>
                <a:latin typeface="+mn-lt"/>
                <a:ea typeface="+mn-ea"/>
                <a:cs typeface="+mn-cs"/>
                <a:sym typeface="Arial" pitchFamily="34" charset="0"/>
              </a:defRPr>
            </a:lvl6pPr>
            <a:lvl7pPr marL="1543050" algn="l" defTabSz="514350" rtl="0" eaLnBrk="1" latinLnBrk="0" hangingPunct="1">
              <a:defRPr sz="1800" kern="1200">
                <a:solidFill>
                  <a:schemeClr val="lt1"/>
                </a:solidFill>
                <a:latin typeface="+mn-lt"/>
                <a:ea typeface="+mn-ea"/>
                <a:cs typeface="+mn-cs"/>
                <a:sym typeface="Arial" pitchFamily="34" charset="0"/>
              </a:defRPr>
            </a:lvl7pPr>
            <a:lvl8pPr marL="1800225" algn="l" defTabSz="514350" rtl="0" eaLnBrk="1" latinLnBrk="0" hangingPunct="1">
              <a:defRPr sz="1800" kern="1200">
                <a:solidFill>
                  <a:schemeClr val="lt1"/>
                </a:solidFill>
                <a:latin typeface="+mn-lt"/>
                <a:ea typeface="+mn-ea"/>
                <a:cs typeface="+mn-cs"/>
                <a:sym typeface="Arial" pitchFamily="34" charset="0"/>
              </a:defRPr>
            </a:lvl8pPr>
            <a:lvl9pPr marL="2057400" algn="l" defTabSz="514350" rtl="0" eaLnBrk="1" latinLnBrk="0" hangingPunct="1">
              <a:defRPr sz="1800" kern="1200">
                <a:solidFill>
                  <a:schemeClr val="lt1"/>
                </a:solidFill>
                <a:latin typeface="+mn-lt"/>
                <a:ea typeface="+mn-ea"/>
                <a:cs typeface="+mn-cs"/>
                <a:sym typeface="Arial" pitchFamily="34" charset="0"/>
              </a:defRPr>
            </a:lvl9pPr>
          </a:lstStyle>
          <a:p>
            <a:pPr algn="ctr"/>
            <a:r>
              <a:rPr lang="en-US" sz="1350" dirty="0"/>
              <a:t>Dashboard Application</a:t>
            </a:r>
          </a:p>
        </p:txBody>
      </p:sp>
      <p:sp>
        <p:nvSpPr>
          <p:cNvPr id="48" name="Down Arrow 47">
            <a:extLst>
              <a:ext uri="{FF2B5EF4-FFF2-40B4-BE49-F238E27FC236}">
                <a16:creationId xmlns:a16="http://schemas.microsoft.com/office/drawing/2014/main" id="{D4473A22-FF7F-E341-BF5E-1CDB22A69879}"/>
              </a:ext>
            </a:extLst>
          </p:cNvPr>
          <p:cNvSpPr/>
          <p:nvPr/>
        </p:nvSpPr>
        <p:spPr>
          <a:xfrm rot="10800000">
            <a:off x="7375318" y="1663401"/>
            <a:ext cx="343801" cy="231564"/>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800" kern="1200">
                <a:solidFill>
                  <a:schemeClr val="lt1"/>
                </a:solidFill>
                <a:latin typeface="+mn-lt"/>
                <a:ea typeface="+mn-ea"/>
                <a:cs typeface="+mn-cs"/>
                <a:sym typeface="Arial" pitchFamily="34" charset="0"/>
              </a:defRPr>
            </a:lvl1pPr>
            <a:lvl2pPr marL="257175" algn="l" rtl="0" fontAlgn="base">
              <a:spcBef>
                <a:spcPct val="0"/>
              </a:spcBef>
              <a:spcAft>
                <a:spcPct val="0"/>
              </a:spcAft>
              <a:defRPr sz="1800" kern="1200">
                <a:solidFill>
                  <a:schemeClr val="lt1"/>
                </a:solidFill>
                <a:latin typeface="+mn-lt"/>
                <a:ea typeface="+mn-ea"/>
                <a:cs typeface="+mn-cs"/>
                <a:sym typeface="Arial" pitchFamily="34" charset="0"/>
              </a:defRPr>
            </a:lvl2pPr>
            <a:lvl3pPr marL="514350" algn="l" rtl="0" fontAlgn="base">
              <a:spcBef>
                <a:spcPct val="0"/>
              </a:spcBef>
              <a:spcAft>
                <a:spcPct val="0"/>
              </a:spcAft>
              <a:defRPr sz="1800" kern="1200">
                <a:solidFill>
                  <a:schemeClr val="lt1"/>
                </a:solidFill>
                <a:latin typeface="+mn-lt"/>
                <a:ea typeface="+mn-ea"/>
                <a:cs typeface="+mn-cs"/>
                <a:sym typeface="Arial" pitchFamily="34" charset="0"/>
              </a:defRPr>
            </a:lvl3pPr>
            <a:lvl4pPr marL="771525" algn="l" rtl="0" fontAlgn="base">
              <a:spcBef>
                <a:spcPct val="0"/>
              </a:spcBef>
              <a:spcAft>
                <a:spcPct val="0"/>
              </a:spcAft>
              <a:defRPr sz="1800" kern="1200">
                <a:solidFill>
                  <a:schemeClr val="lt1"/>
                </a:solidFill>
                <a:latin typeface="+mn-lt"/>
                <a:ea typeface="+mn-ea"/>
                <a:cs typeface="+mn-cs"/>
                <a:sym typeface="Arial" pitchFamily="34" charset="0"/>
              </a:defRPr>
            </a:lvl4pPr>
            <a:lvl5pPr marL="1028700" algn="l" rtl="0" fontAlgn="base">
              <a:spcBef>
                <a:spcPct val="0"/>
              </a:spcBef>
              <a:spcAft>
                <a:spcPct val="0"/>
              </a:spcAft>
              <a:defRPr sz="1800" kern="1200">
                <a:solidFill>
                  <a:schemeClr val="lt1"/>
                </a:solidFill>
                <a:latin typeface="+mn-lt"/>
                <a:ea typeface="+mn-ea"/>
                <a:cs typeface="+mn-cs"/>
                <a:sym typeface="Arial" pitchFamily="34" charset="0"/>
              </a:defRPr>
            </a:lvl5pPr>
            <a:lvl6pPr marL="1285875" algn="l" defTabSz="514350" rtl="0" eaLnBrk="1" latinLnBrk="0" hangingPunct="1">
              <a:defRPr sz="1800" kern="1200">
                <a:solidFill>
                  <a:schemeClr val="lt1"/>
                </a:solidFill>
                <a:latin typeface="+mn-lt"/>
                <a:ea typeface="+mn-ea"/>
                <a:cs typeface="+mn-cs"/>
                <a:sym typeface="Arial" pitchFamily="34" charset="0"/>
              </a:defRPr>
            </a:lvl6pPr>
            <a:lvl7pPr marL="1543050" algn="l" defTabSz="514350" rtl="0" eaLnBrk="1" latinLnBrk="0" hangingPunct="1">
              <a:defRPr sz="1800" kern="1200">
                <a:solidFill>
                  <a:schemeClr val="lt1"/>
                </a:solidFill>
                <a:latin typeface="+mn-lt"/>
                <a:ea typeface="+mn-ea"/>
                <a:cs typeface="+mn-cs"/>
                <a:sym typeface="Arial" pitchFamily="34" charset="0"/>
              </a:defRPr>
            </a:lvl7pPr>
            <a:lvl8pPr marL="1800225" algn="l" defTabSz="514350" rtl="0" eaLnBrk="1" latinLnBrk="0" hangingPunct="1">
              <a:defRPr sz="1800" kern="1200">
                <a:solidFill>
                  <a:schemeClr val="lt1"/>
                </a:solidFill>
                <a:latin typeface="+mn-lt"/>
                <a:ea typeface="+mn-ea"/>
                <a:cs typeface="+mn-cs"/>
                <a:sym typeface="Arial" pitchFamily="34" charset="0"/>
              </a:defRPr>
            </a:lvl8pPr>
            <a:lvl9pPr marL="2057400" algn="l" defTabSz="514350" rtl="0" eaLnBrk="1" latinLnBrk="0" hangingPunct="1">
              <a:defRPr sz="1800" kern="1200">
                <a:solidFill>
                  <a:schemeClr val="lt1"/>
                </a:solidFill>
                <a:latin typeface="+mn-lt"/>
                <a:ea typeface="+mn-ea"/>
                <a:cs typeface="+mn-cs"/>
                <a:sym typeface="Arial" pitchFamily="34" charset="0"/>
              </a:defRPr>
            </a:lvl9pPr>
          </a:lstStyle>
          <a:p>
            <a:pPr algn="ctr"/>
            <a:endParaRPr lang="en-US" sz="1350"/>
          </a:p>
        </p:txBody>
      </p:sp>
      <p:sp>
        <p:nvSpPr>
          <p:cNvPr id="49" name="Down Arrow 48">
            <a:extLst>
              <a:ext uri="{FF2B5EF4-FFF2-40B4-BE49-F238E27FC236}">
                <a16:creationId xmlns:a16="http://schemas.microsoft.com/office/drawing/2014/main" id="{FD955DF1-169D-BD40-9608-7B0F155AF98E}"/>
              </a:ext>
            </a:extLst>
          </p:cNvPr>
          <p:cNvSpPr/>
          <p:nvPr/>
        </p:nvSpPr>
        <p:spPr>
          <a:xfrm rot="10800000">
            <a:off x="5137503" y="1630036"/>
            <a:ext cx="343801" cy="231564"/>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800" kern="1200">
                <a:solidFill>
                  <a:schemeClr val="lt1"/>
                </a:solidFill>
                <a:latin typeface="+mn-lt"/>
                <a:ea typeface="+mn-ea"/>
                <a:cs typeface="+mn-cs"/>
                <a:sym typeface="Arial" pitchFamily="34" charset="0"/>
              </a:defRPr>
            </a:lvl1pPr>
            <a:lvl2pPr marL="257175" algn="l" rtl="0" fontAlgn="base">
              <a:spcBef>
                <a:spcPct val="0"/>
              </a:spcBef>
              <a:spcAft>
                <a:spcPct val="0"/>
              </a:spcAft>
              <a:defRPr sz="1800" kern="1200">
                <a:solidFill>
                  <a:schemeClr val="lt1"/>
                </a:solidFill>
                <a:latin typeface="+mn-lt"/>
                <a:ea typeface="+mn-ea"/>
                <a:cs typeface="+mn-cs"/>
                <a:sym typeface="Arial" pitchFamily="34" charset="0"/>
              </a:defRPr>
            </a:lvl2pPr>
            <a:lvl3pPr marL="514350" algn="l" rtl="0" fontAlgn="base">
              <a:spcBef>
                <a:spcPct val="0"/>
              </a:spcBef>
              <a:spcAft>
                <a:spcPct val="0"/>
              </a:spcAft>
              <a:defRPr sz="1800" kern="1200">
                <a:solidFill>
                  <a:schemeClr val="lt1"/>
                </a:solidFill>
                <a:latin typeface="+mn-lt"/>
                <a:ea typeface="+mn-ea"/>
                <a:cs typeface="+mn-cs"/>
                <a:sym typeface="Arial" pitchFamily="34" charset="0"/>
              </a:defRPr>
            </a:lvl3pPr>
            <a:lvl4pPr marL="771525" algn="l" rtl="0" fontAlgn="base">
              <a:spcBef>
                <a:spcPct val="0"/>
              </a:spcBef>
              <a:spcAft>
                <a:spcPct val="0"/>
              </a:spcAft>
              <a:defRPr sz="1800" kern="1200">
                <a:solidFill>
                  <a:schemeClr val="lt1"/>
                </a:solidFill>
                <a:latin typeface="+mn-lt"/>
                <a:ea typeface="+mn-ea"/>
                <a:cs typeface="+mn-cs"/>
                <a:sym typeface="Arial" pitchFamily="34" charset="0"/>
              </a:defRPr>
            </a:lvl4pPr>
            <a:lvl5pPr marL="1028700" algn="l" rtl="0" fontAlgn="base">
              <a:spcBef>
                <a:spcPct val="0"/>
              </a:spcBef>
              <a:spcAft>
                <a:spcPct val="0"/>
              </a:spcAft>
              <a:defRPr sz="1800" kern="1200">
                <a:solidFill>
                  <a:schemeClr val="lt1"/>
                </a:solidFill>
                <a:latin typeface="+mn-lt"/>
                <a:ea typeface="+mn-ea"/>
                <a:cs typeface="+mn-cs"/>
                <a:sym typeface="Arial" pitchFamily="34" charset="0"/>
              </a:defRPr>
            </a:lvl5pPr>
            <a:lvl6pPr marL="1285875" algn="l" defTabSz="514350" rtl="0" eaLnBrk="1" latinLnBrk="0" hangingPunct="1">
              <a:defRPr sz="1800" kern="1200">
                <a:solidFill>
                  <a:schemeClr val="lt1"/>
                </a:solidFill>
                <a:latin typeface="+mn-lt"/>
                <a:ea typeface="+mn-ea"/>
                <a:cs typeface="+mn-cs"/>
                <a:sym typeface="Arial" pitchFamily="34" charset="0"/>
              </a:defRPr>
            </a:lvl6pPr>
            <a:lvl7pPr marL="1543050" algn="l" defTabSz="514350" rtl="0" eaLnBrk="1" latinLnBrk="0" hangingPunct="1">
              <a:defRPr sz="1800" kern="1200">
                <a:solidFill>
                  <a:schemeClr val="lt1"/>
                </a:solidFill>
                <a:latin typeface="+mn-lt"/>
                <a:ea typeface="+mn-ea"/>
                <a:cs typeface="+mn-cs"/>
                <a:sym typeface="Arial" pitchFamily="34" charset="0"/>
              </a:defRPr>
            </a:lvl7pPr>
            <a:lvl8pPr marL="1800225" algn="l" defTabSz="514350" rtl="0" eaLnBrk="1" latinLnBrk="0" hangingPunct="1">
              <a:defRPr sz="1800" kern="1200">
                <a:solidFill>
                  <a:schemeClr val="lt1"/>
                </a:solidFill>
                <a:latin typeface="+mn-lt"/>
                <a:ea typeface="+mn-ea"/>
                <a:cs typeface="+mn-cs"/>
                <a:sym typeface="Arial" pitchFamily="34" charset="0"/>
              </a:defRPr>
            </a:lvl8pPr>
            <a:lvl9pPr marL="2057400" algn="l" defTabSz="514350" rtl="0" eaLnBrk="1" latinLnBrk="0" hangingPunct="1">
              <a:defRPr sz="1800" kern="1200">
                <a:solidFill>
                  <a:schemeClr val="lt1"/>
                </a:solidFill>
                <a:latin typeface="+mn-lt"/>
                <a:ea typeface="+mn-ea"/>
                <a:cs typeface="+mn-cs"/>
                <a:sym typeface="Arial" pitchFamily="34" charset="0"/>
              </a:defRPr>
            </a:lvl9pPr>
          </a:lstStyle>
          <a:p>
            <a:pPr algn="ctr"/>
            <a:endParaRPr lang="en-US" sz="1350"/>
          </a:p>
        </p:txBody>
      </p:sp>
      <p:cxnSp>
        <p:nvCxnSpPr>
          <p:cNvPr id="50" name="Straight Arrow Connector 49">
            <a:extLst>
              <a:ext uri="{FF2B5EF4-FFF2-40B4-BE49-F238E27FC236}">
                <a16:creationId xmlns:a16="http://schemas.microsoft.com/office/drawing/2014/main" id="{08405535-2A71-4744-8E8C-428A0A9B08FE}"/>
              </a:ext>
            </a:extLst>
          </p:cNvPr>
          <p:cNvCxnSpPr>
            <a:cxnSpLocks/>
          </p:cNvCxnSpPr>
          <p:nvPr/>
        </p:nvCxnSpPr>
        <p:spPr>
          <a:xfrm flipV="1">
            <a:off x="6200692" y="3087473"/>
            <a:ext cx="661141" cy="561383"/>
          </a:xfrm>
          <a:prstGeom prst="straightConnector1">
            <a:avLst/>
          </a:prstGeom>
          <a:ln w="254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68B3406-AB59-FF42-B9A4-4371933C26FF}"/>
              </a:ext>
            </a:extLst>
          </p:cNvPr>
          <p:cNvCxnSpPr>
            <a:cxnSpLocks/>
          </p:cNvCxnSpPr>
          <p:nvPr/>
        </p:nvCxnSpPr>
        <p:spPr>
          <a:xfrm>
            <a:off x="6203341" y="2892527"/>
            <a:ext cx="694877" cy="103025"/>
          </a:xfrm>
          <a:prstGeom prst="straightConnector1">
            <a:avLst/>
          </a:prstGeom>
          <a:ln w="25400">
            <a:solidFill>
              <a:schemeClr val="accent6">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D8EEA36-BCEB-3B42-B7BA-02D521E5E05F}"/>
              </a:ext>
            </a:extLst>
          </p:cNvPr>
          <p:cNvCxnSpPr>
            <a:cxnSpLocks/>
            <a:endCxn id="15" idx="3"/>
          </p:cNvCxnSpPr>
          <p:nvPr/>
        </p:nvCxnSpPr>
        <p:spPr>
          <a:xfrm flipH="1" flipV="1">
            <a:off x="6196738" y="2995342"/>
            <a:ext cx="659942" cy="763111"/>
          </a:xfrm>
          <a:prstGeom prst="straightConnector1">
            <a:avLst/>
          </a:prstGeom>
          <a:ln w="254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F3726B69-B463-8344-B0F7-A9F9F196E0F7}"/>
              </a:ext>
            </a:extLst>
          </p:cNvPr>
          <p:cNvSpPr/>
          <p:nvPr/>
        </p:nvSpPr>
        <p:spPr>
          <a:xfrm>
            <a:off x="1286127" y="3926928"/>
            <a:ext cx="2839240" cy="523220"/>
          </a:xfrm>
          <a:prstGeom prst="rect">
            <a:avLst/>
          </a:prstGeom>
          <a:noFill/>
        </p:spPr>
        <p:txBody>
          <a:bodyPr wrap="square" lIns="91440" tIns="45720" rIns="91440" bIns="45720">
            <a:spAutoFit/>
          </a:bodyPr>
          <a:lstStyle>
            <a:defPPr>
              <a:defRPr lang="en-US"/>
            </a:defPPr>
            <a:lvl1pPr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1pPr>
            <a:lvl2pPr marL="257175"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2pPr>
            <a:lvl3pPr marL="514350"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3pPr>
            <a:lvl4pPr marL="771525"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4pPr>
            <a:lvl5pPr marL="1028700"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5pPr>
            <a:lvl6pPr marL="1285875" algn="l" defTabSz="514350" rtl="0" eaLnBrk="1" latinLnBrk="0" hangingPunct="1">
              <a:defRPr sz="1800" kern="1200">
                <a:solidFill>
                  <a:srgbClr val="FFFFFF"/>
                </a:solidFill>
                <a:latin typeface="Arial" pitchFamily="34" charset="0"/>
                <a:ea typeface="Apple LiGothic Medium" pitchFamily="2" charset="-120"/>
                <a:cs typeface="+mn-cs"/>
                <a:sym typeface="Arial" pitchFamily="34" charset="0"/>
              </a:defRPr>
            </a:lvl6pPr>
            <a:lvl7pPr marL="1543050" algn="l" defTabSz="514350" rtl="0" eaLnBrk="1" latinLnBrk="0" hangingPunct="1">
              <a:defRPr sz="1800" kern="1200">
                <a:solidFill>
                  <a:srgbClr val="FFFFFF"/>
                </a:solidFill>
                <a:latin typeface="Arial" pitchFamily="34" charset="0"/>
                <a:ea typeface="Apple LiGothic Medium" pitchFamily="2" charset="-120"/>
                <a:cs typeface="+mn-cs"/>
                <a:sym typeface="Arial" pitchFamily="34" charset="0"/>
              </a:defRPr>
            </a:lvl7pPr>
            <a:lvl8pPr marL="1800225" algn="l" defTabSz="514350" rtl="0" eaLnBrk="1" latinLnBrk="0" hangingPunct="1">
              <a:defRPr sz="1800" kern="1200">
                <a:solidFill>
                  <a:srgbClr val="FFFFFF"/>
                </a:solidFill>
                <a:latin typeface="Arial" pitchFamily="34" charset="0"/>
                <a:ea typeface="Apple LiGothic Medium" pitchFamily="2" charset="-120"/>
                <a:cs typeface="+mn-cs"/>
                <a:sym typeface="Arial" pitchFamily="34" charset="0"/>
              </a:defRPr>
            </a:lvl8pPr>
            <a:lvl9pPr marL="2057400" algn="l" defTabSz="514350" rtl="0" eaLnBrk="1" latinLnBrk="0" hangingPunct="1">
              <a:defRPr sz="1800" kern="1200">
                <a:solidFill>
                  <a:srgbClr val="FFFFFF"/>
                </a:solidFill>
                <a:latin typeface="Arial" pitchFamily="34" charset="0"/>
                <a:ea typeface="Apple LiGothic Medium" pitchFamily="2" charset="-120"/>
                <a:cs typeface="+mn-cs"/>
                <a:sym typeface="Arial" pitchFamily="34" charset="0"/>
              </a:defRPr>
            </a:lvl9pPr>
          </a:lstStyle>
          <a:p>
            <a:pPr algn="ctr"/>
            <a:r>
              <a:rPr lang="en-US" sz="2800" b="1" dirty="0">
                <a:ln w="9525">
                  <a:solidFill>
                    <a:sysClr val="windowText" lastClr="000000"/>
                  </a:solidFill>
                  <a:prstDash val="solid"/>
                </a:ln>
                <a:solidFill>
                  <a:schemeClr val="accent5"/>
                </a:solidFill>
                <a:effectLst>
                  <a:outerShdw blurRad="12700" dist="38100" dir="2700000" algn="tl" rotWithShape="0">
                    <a:schemeClr val="accent5">
                      <a:lumMod val="60000"/>
                      <a:lumOff val="40000"/>
                    </a:schemeClr>
                  </a:outerShdw>
                </a:effectLst>
              </a:rPr>
              <a:t>Observe</a:t>
            </a:r>
            <a:endParaRPr lang="en-US" sz="2800" b="1" cap="none" spc="0" dirty="0">
              <a:ln w="9525">
                <a:solidFill>
                  <a:sysClr val="windowText" lastClr="000000"/>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4" name="Rectangle 53">
            <a:extLst>
              <a:ext uri="{FF2B5EF4-FFF2-40B4-BE49-F238E27FC236}">
                <a16:creationId xmlns:a16="http://schemas.microsoft.com/office/drawing/2014/main" id="{31C2CF46-6DD0-2346-B395-7348906BEA96}"/>
              </a:ext>
            </a:extLst>
          </p:cNvPr>
          <p:cNvSpPr/>
          <p:nvPr/>
        </p:nvSpPr>
        <p:spPr>
          <a:xfrm>
            <a:off x="1283281" y="3362214"/>
            <a:ext cx="2839240" cy="523220"/>
          </a:xfrm>
          <a:prstGeom prst="rect">
            <a:avLst/>
          </a:prstGeom>
          <a:noFill/>
        </p:spPr>
        <p:txBody>
          <a:bodyPr wrap="square" lIns="91440" tIns="45720" rIns="91440" bIns="45720">
            <a:spAutoFit/>
          </a:bodyPr>
          <a:lstStyle>
            <a:defPPr>
              <a:defRPr lang="en-US"/>
            </a:defPPr>
            <a:lvl1pPr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1pPr>
            <a:lvl2pPr marL="257175"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2pPr>
            <a:lvl3pPr marL="514350"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3pPr>
            <a:lvl4pPr marL="771525"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4pPr>
            <a:lvl5pPr marL="1028700"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5pPr>
            <a:lvl6pPr marL="1285875" algn="l" defTabSz="514350" rtl="0" eaLnBrk="1" latinLnBrk="0" hangingPunct="1">
              <a:defRPr sz="1800" kern="1200">
                <a:solidFill>
                  <a:srgbClr val="FFFFFF"/>
                </a:solidFill>
                <a:latin typeface="Arial" pitchFamily="34" charset="0"/>
                <a:ea typeface="Apple LiGothic Medium" pitchFamily="2" charset="-120"/>
                <a:cs typeface="+mn-cs"/>
                <a:sym typeface="Arial" pitchFamily="34" charset="0"/>
              </a:defRPr>
            </a:lvl6pPr>
            <a:lvl7pPr marL="1543050" algn="l" defTabSz="514350" rtl="0" eaLnBrk="1" latinLnBrk="0" hangingPunct="1">
              <a:defRPr sz="1800" kern="1200">
                <a:solidFill>
                  <a:srgbClr val="FFFFFF"/>
                </a:solidFill>
                <a:latin typeface="Arial" pitchFamily="34" charset="0"/>
                <a:ea typeface="Apple LiGothic Medium" pitchFamily="2" charset="-120"/>
                <a:cs typeface="+mn-cs"/>
                <a:sym typeface="Arial" pitchFamily="34" charset="0"/>
              </a:defRPr>
            </a:lvl7pPr>
            <a:lvl8pPr marL="1800225" algn="l" defTabSz="514350" rtl="0" eaLnBrk="1" latinLnBrk="0" hangingPunct="1">
              <a:defRPr sz="1800" kern="1200">
                <a:solidFill>
                  <a:srgbClr val="FFFFFF"/>
                </a:solidFill>
                <a:latin typeface="Arial" pitchFamily="34" charset="0"/>
                <a:ea typeface="Apple LiGothic Medium" pitchFamily="2" charset="-120"/>
                <a:cs typeface="+mn-cs"/>
                <a:sym typeface="Arial" pitchFamily="34" charset="0"/>
              </a:defRPr>
            </a:lvl8pPr>
            <a:lvl9pPr marL="2057400" algn="l" defTabSz="514350" rtl="0" eaLnBrk="1" latinLnBrk="0" hangingPunct="1">
              <a:defRPr sz="1800" kern="1200">
                <a:solidFill>
                  <a:srgbClr val="FFFFFF"/>
                </a:solidFill>
                <a:latin typeface="Arial" pitchFamily="34" charset="0"/>
                <a:ea typeface="Apple LiGothic Medium" pitchFamily="2" charset="-120"/>
                <a:cs typeface="+mn-cs"/>
                <a:sym typeface="Arial" pitchFamily="34" charset="0"/>
              </a:defRPr>
            </a:lvl9pPr>
          </a:lstStyle>
          <a:p>
            <a:pPr algn="ctr"/>
            <a:r>
              <a:rPr lang="en-US" sz="2800" b="1" dirty="0">
                <a:ln w="9525">
                  <a:solidFill>
                    <a:sysClr val="windowText" lastClr="000000"/>
                  </a:solidFill>
                  <a:prstDash val="solid"/>
                </a:ln>
                <a:solidFill>
                  <a:schemeClr val="accent5"/>
                </a:solidFill>
                <a:effectLst>
                  <a:outerShdw blurRad="12700" dist="38100" dir="2700000" algn="tl" rotWithShape="0">
                    <a:schemeClr val="accent5">
                      <a:lumMod val="60000"/>
                      <a:lumOff val="40000"/>
                    </a:schemeClr>
                  </a:outerShdw>
                </a:effectLst>
              </a:rPr>
              <a:t>Orient</a:t>
            </a:r>
            <a:endParaRPr lang="en-US" sz="2800" b="1" cap="none" spc="0" dirty="0">
              <a:ln w="9525">
                <a:solidFill>
                  <a:sysClr val="windowText" lastClr="000000"/>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5" name="Rectangle 54">
            <a:extLst>
              <a:ext uri="{FF2B5EF4-FFF2-40B4-BE49-F238E27FC236}">
                <a16:creationId xmlns:a16="http://schemas.microsoft.com/office/drawing/2014/main" id="{00FE3200-3521-624A-A7AB-C2FE805B6FBE}"/>
              </a:ext>
            </a:extLst>
          </p:cNvPr>
          <p:cNvSpPr/>
          <p:nvPr/>
        </p:nvSpPr>
        <p:spPr>
          <a:xfrm>
            <a:off x="1283281" y="2730085"/>
            <a:ext cx="2839240" cy="523220"/>
          </a:xfrm>
          <a:prstGeom prst="rect">
            <a:avLst/>
          </a:prstGeom>
          <a:noFill/>
        </p:spPr>
        <p:txBody>
          <a:bodyPr wrap="square" lIns="91440" tIns="45720" rIns="91440" bIns="45720">
            <a:spAutoFit/>
          </a:bodyPr>
          <a:lstStyle>
            <a:defPPr>
              <a:defRPr lang="en-US"/>
            </a:defPPr>
            <a:lvl1pPr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1pPr>
            <a:lvl2pPr marL="257175"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2pPr>
            <a:lvl3pPr marL="514350"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3pPr>
            <a:lvl4pPr marL="771525"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4pPr>
            <a:lvl5pPr marL="1028700"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5pPr>
            <a:lvl6pPr marL="1285875" algn="l" defTabSz="514350" rtl="0" eaLnBrk="1" latinLnBrk="0" hangingPunct="1">
              <a:defRPr sz="1800" kern="1200">
                <a:solidFill>
                  <a:srgbClr val="FFFFFF"/>
                </a:solidFill>
                <a:latin typeface="Arial" pitchFamily="34" charset="0"/>
                <a:ea typeface="Apple LiGothic Medium" pitchFamily="2" charset="-120"/>
                <a:cs typeface="+mn-cs"/>
                <a:sym typeface="Arial" pitchFamily="34" charset="0"/>
              </a:defRPr>
            </a:lvl6pPr>
            <a:lvl7pPr marL="1543050" algn="l" defTabSz="514350" rtl="0" eaLnBrk="1" latinLnBrk="0" hangingPunct="1">
              <a:defRPr sz="1800" kern="1200">
                <a:solidFill>
                  <a:srgbClr val="FFFFFF"/>
                </a:solidFill>
                <a:latin typeface="Arial" pitchFamily="34" charset="0"/>
                <a:ea typeface="Apple LiGothic Medium" pitchFamily="2" charset="-120"/>
                <a:cs typeface="+mn-cs"/>
                <a:sym typeface="Arial" pitchFamily="34" charset="0"/>
              </a:defRPr>
            </a:lvl7pPr>
            <a:lvl8pPr marL="1800225" algn="l" defTabSz="514350" rtl="0" eaLnBrk="1" latinLnBrk="0" hangingPunct="1">
              <a:defRPr sz="1800" kern="1200">
                <a:solidFill>
                  <a:srgbClr val="FFFFFF"/>
                </a:solidFill>
                <a:latin typeface="Arial" pitchFamily="34" charset="0"/>
                <a:ea typeface="Apple LiGothic Medium" pitchFamily="2" charset="-120"/>
                <a:cs typeface="+mn-cs"/>
                <a:sym typeface="Arial" pitchFamily="34" charset="0"/>
              </a:defRPr>
            </a:lvl8pPr>
            <a:lvl9pPr marL="2057400" algn="l" defTabSz="514350" rtl="0" eaLnBrk="1" latinLnBrk="0" hangingPunct="1">
              <a:defRPr sz="1800" kern="1200">
                <a:solidFill>
                  <a:srgbClr val="FFFFFF"/>
                </a:solidFill>
                <a:latin typeface="Arial" pitchFamily="34" charset="0"/>
                <a:ea typeface="Apple LiGothic Medium" pitchFamily="2" charset="-120"/>
                <a:cs typeface="+mn-cs"/>
                <a:sym typeface="Arial" pitchFamily="34" charset="0"/>
              </a:defRPr>
            </a:lvl9pPr>
          </a:lstStyle>
          <a:p>
            <a:pPr algn="ctr"/>
            <a:r>
              <a:rPr lang="en-US" sz="2800" b="1" dirty="0">
                <a:ln w="9525">
                  <a:solidFill>
                    <a:sysClr val="windowText" lastClr="000000"/>
                  </a:solidFill>
                  <a:prstDash val="solid"/>
                </a:ln>
                <a:solidFill>
                  <a:schemeClr val="accent5"/>
                </a:solidFill>
                <a:effectLst>
                  <a:outerShdw blurRad="12700" dist="38100" dir="2700000" algn="tl" rotWithShape="0">
                    <a:schemeClr val="accent5">
                      <a:lumMod val="60000"/>
                      <a:lumOff val="40000"/>
                    </a:schemeClr>
                  </a:outerShdw>
                </a:effectLst>
              </a:rPr>
              <a:t>Decide</a:t>
            </a:r>
            <a:endParaRPr lang="en-US" sz="2800" b="1" cap="none" spc="0" dirty="0">
              <a:ln w="9525">
                <a:solidFill>
                  <a:sysClr val="windowText" lastClr="000000"/>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6" name="Rectangle 55">
            <a:extLst>
              <a:ext uri="{FF2B5EF4-FFF2-40B4-BE49-F238E27FC236}">
                <a16:creationId xmlns:a16="http://schemas.microsoft.com/office/drawing/2014/main" id="{F06A4C1F-636A-0043-976A-9E4F1D89CF3F}"/>
              </a:ext>
            </a:extLst>
          </p:cNvPr>
          <p:cNvSpPr/>
          <p:nvPr/>
        </p:nvSpPr>
        <p:spPr>
          <a:xfrm>
            <a:off x="1286127" y="2109074"/>
            <a:ext cx="2839240" cy="523220"/>
          </a:xfrm>
          <a:prstGeom prst="rect">
            <a:avLst/>
          </a:prstGeom>
          <a:noFill/>
        </p:spPr>
        <p:txBody>
          <a:bodyPr wrap="square" lIns="91440" tIns="45720" rIns="91440" bIns="45720">
            <a:spAutoFit/>
          </a:bodyPr>
          <a:lstStyle>
            <a:defPPr>
              <a:defRPr lang="en-US"/>
            </a:defPPr>
            <a:lvl1pPr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1pPr>
            <a:lvl2pPr marL="257175"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2pPr>
            <a:lvl3pPr marL="514350"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3pPr>
            <a:lvl4pPr marL="771525"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4pPr>
            <a:lvl5pPr marL="1028700" algn="l" rtl="0" fontAlgn="base">
              <a:spcBef>
                <a:spcPct val="0"/>
              </a:spcBef>
              <a:spcAft>
                <a:spcPct val="0"/>
              </a:spcAft>
              <a:defRPr sz="1800" kern="1200">
                <a:solidFill>
                  <a:srgbClr val="FFFFFF"/>
                </a:solidFill>
                <a:latin typeface="Arial" pitchFamily="34" charset="0"/>
                <a:ea typeface="Apple LiGothic Medium" pitchFamily="2" charset="-120"/>
                <a:cs typeface="+mn-cs"/>
                <a:sym typeface="Arial" pitchFamily="34" charset="0"/>
              </a:defRPr>
            </a:lvl5pPr>
            <a:lvl6pPr marL="1285875" algn="l" defTabSz="514350" rtl="0" eaLnBrk="1" latinLnBrk="0" hangingPunct="1">
              <a:defRPr sz="1800" kern="1200">
                <a:solidFill>
                  <a:srgbClr val="FFFFFF"/>
                </a:solidFill>
                <a:latin typeface="Arial" pitchFamily="34" charset="0"/>
                <a:ea typeface="Apple LiGothic Medium" pitchFamily="2" charset="-120"/>
                <a:cs typeface="+mn-cs"/>
                <a:sym typeface="Arial" pitchFamily="34" charset="0"/>
              </a:defRPr>
            </a:lvl6pPr>
            <a:lvl7pPr marL="1543050" algn="l" defTabSz="514350" rtl="0" eaLnBrk="1" latinLnBrk="0" hangingPunct="1">
              <a:defRPr sz="1800" kern="1200">
                <a:solidFill>
                  <a:srgbClr val="FFFFFF"/>
                </a:solidFill>
                <a:latin typeface="Arial" pitchFamily="34" charset="0"/>
                <a:ea typeface="Apple LiGothic Medium" pitchFamily="2" charset="-120"/>
                <a:cs typeface="+mn-cs"/>
                <a:sym typeface="Arial" pitchFamily="34" charset="0"/>
              </a:defRPr>
            </a:lvl7pPr>
            <a:lvl8pPr marL="1800225" algn="l" defTabSz="514350" rtl="0" eaLnBrk="1" latinLnBrk="0" hangingPunct="1">
              <a:defRPr sz="1800" kern="1200">
                <a:solidFill>
                  <a:srgbClr val="FFFFFF"/>
                </a:solidFill>
                <a:latin typeface="Arial" pitchFamily="34" charset="0"/>
                <a:ea typeface="Apple LiGothic Medium" pitchFamily="2" charset="-120"/>
                <a:cs typeface="+mn-cs"/>
                <a:sym typeface="Arial" pitchFamily="34" charset="0"/>
              </a:defRPr>
            </a:lvl8pPr>
            <a:lvl9pPr marL="2057400" algn="l" defTabSz="514350" rtl="0" eaLnBrk="1" latinLnBrk="0" hangingPunct="1">
              <a:defRPr sz="1800" kern="1200">
                <a:solidFill>
                  <a:srgbClr val="FFFFFF"/>
                </a:solidFill>
                <a:latin typeface="Arial" pitchFamily="34" charset="0"/>
                <a:ea typeface="Apple LiGothic Medium" pitchFamily="2" charset="-120"/>
                <a:cs typeface="+mn-cs"/>
                <a:sym typeface="Arial" pitchFamily="34" charset="0"/>
              </a:defRPr>
            </a:lvl9pPr>
          </a:lstStyle>
          <a:p>
            <a:pPr algn="ctr"/>
            <a:r>
              <a:rPr lang="en-US" sz="2800" b="1" dirty="0">
                <a:ln w="9525">
                  <a:solidFill>
                    <a:sysClr val="windowText" lastClr="000000"/>
                  </a:solidFill>
                  <a:prstDash val="solid"/>
                </a:ln>
                <a:solidFill>
                  <a:schemeClr val="accent5"/>
                </a:solidFill>
                <a:effectLst>
                  <a:outerShdw blurRad="12700" dist="38100" dir="2700000" algn="tl" rotWithShape="0">
                    <a:schemeClr val="accent5">
                      <a:lumMod val="60000"/>
                      <a:lumOff val="40000"/>
                    </a:schemeClr>
                  </a:outerShdw>
                </a:effectLst>
              </a:rPr>
              <a:t>Act</a:t>
            </a:r>
            <a:endParaRPr lang="en-US" sz="2800" b="1" cap="none" spc="0" dirty="0">
              <a:ln w="9525">
                <a:solidFill>
                  <a:sysClr val="windowText" lastClr="000000"/>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7" name="Down Arrow 56">
            <a:extLst>
              <a:ext uri="{FF2B5EF4-FFF2-40B4-BE49-F238E27FC236}">
                <a16:creationId xmlns:a16="http://schemas.microsoft.com/office/drawing/2014/main" id="{6F0AD85F-C9E6-6F44-AA02-4AB92278715B}"/>
              </a:ext>
            </a:extLst>
          </p:cNvPr>
          <p:cNvSpPr/>
          <p:nvPr/>
        </p:nvSpPr>
        <p:spPr>
          <a:xfrm rot="10800000">
            <a:off x="5063875" y="3667548"/>
            <a:ext cx="534282" cy="429062"/>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800" kern="1200">
                <a:solidFill>
                  <a:schemeClr val="lt1"/>
                </a:solidFill>
                <a:latin typeface="+mn-lt"/>
                <a:ea typeface="+mn-ea"/>
                <a:cs typeface="+mn-cs"/>
                <a:sym typeface="Arial" pitchFamily="34" charset="0"/>
              </a:defRPr>
            </a:lvl1pPr>
            <a:lvl2pPr marL="257175" algn="l" rtl="0" fontAlgn="base">
              <a:spcBef>
                <a:spcPct val="0"/>
              </a:spcBef>
              <a:spcAft>
                <a:spcPct val="0"/>
              </a:spcAft>
              <a:defRPr sz="1800" kern="1200">
                <a:solidFill>
                  <a:schemeClr val="lt1"/>
                </a:solidFill>
                <a:latin typeface="+mn-lt"/>
                <a:ea typeface="+mn-ea"/>
                <a:cs typeface="+mn-cs"/>
                <a:sym typeface="Arial" pitchFamily="34" charset="0"/>
              </a:defRPr>
            </a:lvl2pPr>
            <a:lvl3pPr marL="514350" algn="l" rtl="0" fontAlgn="base">
              <a:spcBef>
                <a:spcPct val="0"/>
              </a:spcBef>
              <a:spcAft>
                <a:spcPct val="0"/>
              </a:spcAft>
              <a:defRPr sz="1800" kern="1200">
                <a:solidFill>
                  <a:schemeClr val="lt1"/>
                </a:solidFill>
                <a:latin typeface="+mn-lt"/>
                <a:ea typeface="+mn-ea"/>
                <a:cs typeface="+mn-cs"/>
                <a:sym typeface="Arial" pitchFamily="34" charset="0"/>
              </a:defRPr>
            </a:lvl3pPr>
            <a:lvl4pPr marL="771525" algn="l" rtl="0" fontAlgn="base">
              <a:spcBef>
                <a:spcPct val="0"/>
              </a:spcBef>
              <a:spcAft>
                <a:spcPct val="0"/>
              </a:spcAft>
              <a:defRPr sz="1800" kern="1200">
                <a:solidFill>
                  <a:schemeClr val="lt1"/>
                </a:solidFill>
                <a:latin typeface="+mn-lt"/>
                <a:ea typeface="+mn-ea"/>
                <a:cs typeface="+mn-cs"/>
                <a:sym typeface="Arial" pitchFamily="34" charset="0"/>
              </a:defRPr>
            </a:lvl4pPr>
            <a:lvl5pPr marL="1028700" algn="l" rtl="0" fontAlgn="base">
              <a:spcBef>
                <a:spcPct val="0"/>
              </a:spcBef>
              <a:spcAft>
                <a:spcPct val="0"/>
              </a:spcAft>
              <a:defRPr sz="1800" kern="1200">
                <a:solidFill>
                  <a:schemeClr val="lt1"/>
                </a:solidFill>
                <a:latin typeface="+mn-lt"/>
                <a:ea typeface="+mn-ea"/>
                <a:cs typeface="+mn-cs"/>
                <a:sym typeface="Arial" pitchFamily="34" charset="0"/>
              </a:defRPr>
            </a:lvl5pPr>
            <a:lvl6pPr marL="1285875" algn="l" defTabSz="514350" rtl="0" eaLnBrk="1" latinLnBrk="0" hangingPunct="1">
              <a:defRPr sz="1800" kern="1200">
                <a:solidFill>
                  <a:schemeClr val="lt1"/>
                </a:solidFill>
                <a:latin typeface="+mn-lt"/>
                <a:ea typeface="+mn-ea"/>
                <a:cs typeface="+mn-cs"/>
                <a:sym typeface="Arial" pitchFamily="34" charset="0"/>
              </a:defRPr>
            </a:lvl6pPr>
            <a:lvl7pPr marL="1543050" algn="l" defTabSz="514350" rtl="0" eaLnBrk="1" latinLnBrk="0" hangingPunct="1">
              <a:defRPr sz="1800" kern="1200">
                <a:solidFill>
                  <a:schemeClr val="lt1"/>
                </a:solidFill>
                <a:latin typeface="+mn-lt"/>
                <a:ea typeface="+mn-ea"/>
                <a:cs typeface="+mn-cs"/>
                <a:sym typeface="Arial" pitchFamily="34" charset="0"/>
              </a:defRPr>
            </a:lvl7pPr>
            <a:lvl8pPr marL="1800225" algn="l" defTabSz="514350" rtl="0" eaLnBrk="1" latinLnBrk="0" hangingPunct="1">
              <a:defRPr sz="1800" kern="1200">
                <a:solidFill>
                  <a:schemeClr val="lt1"/>
                </a:solidFill>
                <a:latin typeface="+mn-lt"/>
                <a:ea typeface="+mn-ea"/>
                <a:cs typeface="+mn-cs"/>
                <a:sym typeface="Arial" pitchFamily="34" charset="0"/>
              </a:defRPr>
            </a:lvl8pPr>
            <a:lvl9pPr marL="2057400" algn="l" defTabSz="514350" rtl="0" eaLnBrk="1" latinLnBrk="0" hangingPunct="1">
              <a:defRPr sz="1800" kern="1200">
                <a:solidFill>
                  <a:schemeClr val="lt1"/>
                </a:solidFill>
                <a:latin typeface="+mn-lt"/>
                <a:ea typeface="+mn-ea"/>
                <a:cs typeface="+mn-cs"/>
                <a:sym typeface="Arial" pitchFamily="34" charset="0"/>
              </a:defRPr>
            </a:lvl9pPr>
          </a:lstStyle>
          <a:p>
            <a:pPr algn="ctr"/>
            <a:endParaRPr lang="en-US" sz="1350"/>
          </a:p>
        </p:txBody>
      </p:sp>
      <p:sp>
        <p:nvSpPr>
          <p:cNvPr id="58" name="Down Arrow 57">
            <a:extLst>
              <a:ext uri="{FF2B5EF4-FFF2-40B4-BE49-F238E27FC236}">
                <a16:creationId xmlns:a16="http://schemas.microsoft.com/office/drawing/2014/main" id="{4DC49D21-ECCA-9948-B673-5B4465593897}"/>
              </a:ext>
            </a:extLst>
          </p:cNvPr>
          <p:cNvSpPr/>
          <p:nvPr/>
        </p:nvSpPr>
        <p:spPr>
          <a:xfrm rot="10800000">
            <a:off x="5050144" y="3067354"/>
            <a:ext cx="534282" cy="429062"/>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800" kern="1200">
                <a:solidFill>
                  <a:schemeClr val="lt1"/>
                </a:solidFill>
                <a:latin typeface="+mn-lt"/>
                <a:ea typeface="+mn-ea"/>
                <a:cs typeface="+mn-cs"/>
                <a:sym typeface="Arial" pitchFamily="34" charset="0"/>
              </a:defRPr>
            </a:lvl1pPr>
            <a:lvl2pPr marL="257175" algn="l" rtl="0" fontAlgn="base">
              <a:spcBef>
                <a:spcPct val="0"/>
              </a:spcBef>
              <a:spcAft>
                <a:spcPct val="0"/>
              </a:spcAft>
              <a:defRPr sz="1800" kern="1200">
                <a:solidFill>
                  <a:schemeClr val="lt1"/>
                </a:solidFill>
                <a:latin typeface="+mn-lt"/>
                <a:ea typeface="+mn-ea"/>
                <a:cs typeface="+mn-cs"/>
                <a:sym typeface="Arial" pitchFamily="34" charset="0"/>
              </a:defRPr>
            </a:lvl2pPr>
            <a:lvl3pPr marL="514350" algn="l" rtl="0" fontAlgn="base">
              <a:spcBef>
                <a:spcPct val="0"/>
              </a:spcBef>
              <a:spcAft>
                <a:spcPct val="0"/>
              </a:spcAft>
              <a:defRPr sz="1800" kern="1200">
                <a:solidFill>
                  <a:schemeClr val="lt1"/>
                </a:solidFill>
                <a:latin typeface="+mn-lt"/>
                <a:ea typeface="+mn-ea"/>
                <a:cs typeface="+mn-cs"/>
                <a:sym typeface="Arial" pitchFamily="34" charset="0"/>
              </a:defRPr>
            </a:lvl3pPr>
            <a:lvl4pPr marL="771525" algn="l" rtl="0" fontAlgn="base">
              <a:spcBef>
                <a:spcPct val="0"/>
              </a:spcBef>
              <a:spcAft>
                <a:spcPct val="0"/>
              </a:spcAft>
              <a:defRPr sz="1800" kern="1200">
                <a:solidFill>
                  <a:schemeClr val="lt1"/>
                </a:solidFill>
                <a:latin typeface="+mn-lt"/>
                <a:ea typeface="+mn-ea"/>
                <a:cs typeface="+mn-cs"/>
                <a:sym typeface="Arial" pitchFamily="34" charset="0"/>
              </a:defRPr>
            </a:lvl4pPr>
            <a:lvl5pPr marL="1028700" algn="l" rtl="0" fontAlgn="base">
              <a:spcBef>
                <a:spcPct val="0"/>
              </a:spcBef>
              <a:spcAft>
                <a:spcPct val="0"/>
              </a:spcAft>
              <a:defRPr sz="1800" kern="1200">
                <a:solidFill>
                  <a:schemeClr val="lt1"/>
                </a:solidFill>
                <a:latin typeface="+mn-lt"/>
                <a:ea typeface="+mn-ea"/>
                <a:cs typeface="+mn-cs"/>
                <a:sym typeface="Arial" pitchFamily="34" charset="0"/>
              </a:defRPr>
            </a:lvl5pPr>
            <a:lvl6pPr marL="1285875" algn="l" defTabSz="514350" rtl="0" eaLnBrk="1" latinLnBrk="0" hangingPunct="1">
              <a:defRPr sz="1800" kern="1200">
                <a:solidFill>
                  <a:schemeClr val="lt1"/>
                </a:solidFill>
                <a:latin typeface="+mn-lt"/>
                <a:ea typeface="+mn-ea"/>
                <a:cs typeface="+mn-cs"/>
                <a:sym typeface="Arial" pitchFamily="34" charset="0"/>
              </a:defRPr>
            </a:lvl6pPr>
            <a:lvl7pPr marL="1543050" algn="l" defTabSz="514350" rtl="0" eaLnBrk="1" latinLnBrk="0" hangingPunct="1">
              <a:defRPr sz="1800" kern="1200">
                <a:solidFill>
                  <a:schemeClr val="lt1"/>
                </a:solidFill>
                <a:latin typeface="+mn-lt"/>
                <a:ea typeface="+mn-ea"/>
                <a:cs typeface="+mn-cs"/>
                <a:sym typeface="Arial" pitchFamily="34" charset="0"/>
              </a:defRPr>
            </a:lvl7pPr>
            <a:lvl8pPr marL="1800225" algn="l" defTabSz="514350" rtl="0" eaLnBrk="1" latinLnBrk="0" hangingPunct="1">
              <a:defRPr sz="1800" kern="1200">
                <a:solidFill>
                  <a:schemeClr val="lt1"/>
                </a:solidFill>
                <a:latin typeface="+mn-lt"/>
                <a:ea typeface="+mn-ea"/>
                <a:cs typeface="+mn-cs"/>
                <a:sym typeface="Arial" pitchFamily="34" charset="0"/>
              </a:defRPr>
            </a:lvl8pPr>
            <a:lvl9pPr marL="2057400" algn="l" defTabSz="514350" rtl="0" eaLnBrk="1" latinLnBrk="0" hangingPunct="1">
              <a:defRPr sz="1800" kern="1200">
                <a:solidFill>
                  <a:schemeClr val="lt1"/>
                </a:solidFill>
                <a:latin typeface="+mn-lt"/>
                <a:ea typeface="+mn-ea"/>
                <a:cs typeface="+mn-cs"/>
                <a:sym typeface="Arial" pitchFamily="34" charset="0"/>
              </a:defRPr>
            </a:lvl9pPr>
          </a:lstStyle>
          <a:p>
            <a:pPr algn="ctr"/>
            <a:endParaRPr lang="en-US" sz="1350"/>
          </a:p>
        </p:txBody>
      </p:sp>
      <p:sp>
        <p:nvSpPr>
          <p:cNvPr id="59" name="Down Arrow 58">
            <a:extLst>
              <a:ext uri="{FF2B5EF4-FFF2-40B4-BE49-F238E27FC236}">
                <a16:creationId xmlns:a16="http://schemas.microsoft.com/office/drawing/2014/main" id="{D9074328-4CDC-7D4B-A6E8-98E4CB11F16E}"/>
              </a:ext>
            </a:extLst>
          </p:cNvPr>
          <p:cNvSpPr/>
          <p:nvPr/>
        </p:nvSpPr>
        <p:spPr>
          <a:xfrm rot="10800000">
            <a:off x="5050144" y="2413552"/>
            <a:ext cx="534282" cy="429062"/>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800" kern="1200">
                <a:solidFill>
                  <a:schemeClr val="lt1"/>
                </a:solidFill>
                <a:latin typeface="+mn-lt"/>
                <a:ea typeface="+mn-ea"/>
                <a:cs typeface="+mn-cs"/>
                <a:sym typeface="Arial" pitchFamily="34" charset="0"/>
              </a:defRPr>
            </a:lvl1pPr>
            <a:lvl2pPr marL="257175" algn="l" rtl="0" fontAlgn="base">
              <a:spcBef>
                <a:spcPct val="0"/>
              </a:spcBef>
              <a:spcAft>
                <a:spcPct val="0"/>
              </a:spcAft>
              <a:defRPr sz="1800" kern="1200">
                <a:solidFill>
                  <a:schemeClr val="lt1"/>
                </a:solidFill>
                <a:latin typeface="+mn-lt"/>
                <a:ea typeface="+mn-ea"/>
                <a:cs typeface="+mn-cs"/>
                <a:sym typeface="Arial" pitchFamily="34" charset="0"/>
              </a:defRPr>
            </a:lvl2pPr>
            <a:lvl3pPr marL="514350" algn="l" rtl="0" fontAlgn="base">
              <a:spcBef>
                <a:spcPct val="0"/>
              </a:spcBef>
              <a:spcAft>
                <a:spcPct val="0"/>
              </a:spcAft>
              <a:defRPr sz="1800" kern="1200">
                <a:solidFill>
                  <a:schemeClr val="lt1"/>
                </a:solidFill>
                <a:latin typeface="+mn-lt"/>
                <a:ea typeface="+mn-ea"/>
                <a:cs typeface="+mn-cs"/>
                <a:sym typeface="Arial" pitchFamily="34" charset="0"/>
              </a:defRPr>
            </a:lvl3pPr>
            <a:lvl4pPr marL="771525" algn="l" rtl="0" fontAlgn="base">
              <a:spcBef>
                <a:spcPct val="0"/>
              </a:spcBef>
              <a:spcAft>
                <a:spcPct val="0"/>
              </a:spcAft>
              <a:defRPr sz="1800" kern="1200">
                <a:solidFill>
                  <a:schemeClr val="lt1"/>
                </a:solidFill>
                <a:latin typeface="+mn-lt"/>
                <a:ea typeface="+mn-ea"/>
                <a:cs typeface="+mn-cs"/>
                <a:sym typeface="Arial" pitchFamily="34" charset="0"/>
              </a:defRPr>
            </a:lvl4pPr>
            <a:lvl5pPr marL="1028700" algn="l" rtl="0" fontAlgn="base">
              <a:spcBef>
                <a:spcPct val="0"/>
              </a:spcBef>
              <a:spcAft>
                <a:spcPct val="0"/>
              </a:spcAft>
              <a:defRPr sz="1800" kern="1200">
                <a:solidFill>
                  <a:schemeClr val="lt1"/>
                </a:solidFill>
                <a:latin typeface="+mn-lt"/>
                <a:ea typeface="+mn-ea"/>
                <a:cs typeface="+mn-cs"/>
                <a:sym typeface="Arial" pitchFamily="34" charset="0"/>
              </a:defRPr>
            </a:lvl5pPr>
            <a:lvl6pPr marL="1285875" algn="l" defTabSz="514350" rtl="0" eaLnBrk="1" latinLnBrk="0" hangingPunct="1">
              <a:defRPr sz="1800" kern="1200">
                <a:solidFill>
                  <a:schemeClr val="lt1"/>
                </a:solidFill>
                <a:latin typeface="+mn-lt"/>
                <a:ea typeface="+mn-ea"/>
                <a:cs typeface="+mn-cs"/>
                <a:sym typeface="Arial" pitchFamily="34" charset="0"/>
              </a:defRPr>
            </a:lvl6pPr>
            <a:lvl7pPr marL="1543050" algn="l" defTabSz="514350" rtl="0" eaLnBrk="1" latinLnBrk="0" hangingPunct="1">
              <a:defRPr sz="1800" kern="1200">
                <a:solidFill>
                  <a:schemeClr val="lt1"/>
                </a:solidFill>
                <a:latin typeface="+mn-lt"/>
                <a:ea typeface="+mn-ea"/>
                <a:cs typeface="+mn-cs"/>
                <a:sym typeface="Arial" pitchFamily="34" charset="0"/>
              </a:defRPr>
            </a:lvl7pPr>
            <a:lvl8pPr marL="1800225" algn="l" defTabSz="514350" rtl="0" eaLnBrk="1" latinLnBrk="0" hangingPunct="1">
              <a:defRPr sz="1800" kern="1200">
                <a:solidFill>
                  <a:schemeClr val="lt1"/>
                </a:solidFill>
                <a:latin typeface="+mn-lt"/>
                <a:ea typeface="+mn-ea"/>
                <a:cs typeface="+mn-cs"/>
                <a:sym typeface="Arial" pitchFamily="34" charset="0"/>
              </a:defRPr>
            </a:lvl8pPr>
            <a:lvl9pPr marL="2057400" algn="l" defTabSz="514350" rtl="0" eaLnBrk="1" latinLnBrk="0" hangingPunct="1">
              <a:defRPr sz="1800" kern="1200">
                <a:solidFill>
                  <a:schemeClr val="lt1"/>
                </a:solidFill>
                <a:latin typeface="+mn-lt"/>
                <a:ea typeface="+mn-ea"/>
                <a:cs typeface="+mn-cs"/>
                <a:sym typeface="Arial" pitchFamily="34" charset="0"/>
              </a:defRPr>
            </a:lvl9pPr>
          </a:lstStyle>
          <a:p>
            <a:pPr algn="ctr"/>
            <a:endParaRPr lang="en-US" sz="1350"/>
          </a:p>
        </p:txBody>
      </p:sp>
      <p:sp>
        <p:nvSpPr>
          <p:cNvPr id="60" name="Down Arrow 59">
            <a:extLst>
              <a:ext uri="{FF2B5EF4-FFF2-40B4-BE49-F238E27FC236}">
                <a16:creationId xmlns:a16="http://schemas.microsoft.com/office/drawing/2014/main" id="{72976FF7-4017-EC4C-8365-79B66912A259}"/>
              </a:ext>
            </a:extLst>
          </p:cNvPr>
          <p:cNvSpPr/>
          <p:nvPr/>
        </p:nvSpPr>
        <p:spPr>
          <a:xfrm rot="10800000">
            <a:off x="5047475" y="1777491"/>
            <a:ext cx="534282" cy="429062"/>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800" kern="1200">
                <a:solidFill>
                  <a:schemeClr val="lt1"/>
                </a:solidFill>
                <a:latin typeface="+mn-lt"/>
                <a:ea typeface="+mn-ea"/>
                <a:cs typeface="+mn-cs"/>
                <a:sym typeface="Arial" pitchFamily="34" charset="0"/>
              </a:defRPr>
            </a:lvl1pPr>
            <a:lvl2pPr marL="257175" algn="l" rtl="0" fontAlgn="base">
              <a:spcBef>
                <a:spcPct val="0"/>
              </a:spcBef>
              <a:spcAft>
                <a:spcPct val="0"/>
              </a:spcAft>
              <a:defRPr sz="1800" kern="1200">
                <a:solidFill>
                  <a:schemeClr val="lt1"/>
                </a:solidFill>
                <a:latin typeface="+mn-lt"/>
                <a:ea typeface="+mn-ea"/>
                <a:cs typeface="+mn-cs"/>
                <a:sym typeface="Arial" pitchFamily="34" charset="0"/>
              </a:defRPr>
            </a:lvl2pPr>
            <a:lvl3pPr marL="514350" algn="l" rtl="0" fontAlgn="base">
              <a:spcBef>
                <a:spcPct val="0"/>
              </a:spcBef>
              <a:spcAft>
                <a:spcPct val="0"/>
              </a:spcAft>
              <a:defRPr sz="1800" kern="1200">
                <a:solidFill>
                  <a:schemeClr val="lt1"/>
                </a:solidFill>
                <a:latin typeface="+mn-lt"/>
                <a:ea typeface="+mn-ea"/>
                <a:cs typeface="+mn-cs"/>
                <a:sym typeface="Arial" pitchFamily="34" charset="0"/>
              </a:defRPr>
            </a:lvl3pPr>
            <a:lvl4pPr marL="771525" algn="l" rtl="0" fontAlgn="base">
              <a:spcBef>
                <a:spcPct val="0"/>
              </a:spcBef>
              <a:spcAft>
                <a:spcPct val="0"/>
              </a:spcAft>
              <a:defRPr sz="1800" kern="1200">
                <a:solidFill>
                  <a:schemeClr val="lt1"/>
                </a:solidFill>
                <a:latin typeface="+mn-lt"/>
                <a:ea typeface="+mn-ea"/>
                <a:cs typeface="+mn-cs"/>
                <a:sym typeface="Arial" pitchFamily="34" charset="0"/>
              </a:defRPr>
            </a:lvl4pPr>
            <a:lvl5pPr marL="1028700" algn="l" rtl="0" fontAlgn="base">
              <a:spcBef>
                <a:spcPct val="0"/>
              </a:spcBef>
              <a:spcAft>
                <a:spcPct val="0"/>
              </a:spcAft>
              <a:defRPr sz="1800" kern="1200">
                <a:solidFill>
                  <a:schemeClr val="lt1"/>
                </a:solidFill>
                <a:latin typeface="+mn-lt"/>
                <a:ea typeface="+mn-ea"/>
                <a:cs typeface="+mn-cs"/>
                <a:sym typeface="Arial" pitchFamily="34" charset="0"/>
              </a:defRPr>
            </a:lvl5pPr>
            <a:lvl6pPr marL="1285875" algn="l" defTabSz="514350" rtl="0" eaLnBrk="1" latinLnBrk="0" hangingPunct="1">
              <a:defRPr sz="1800" kern="1200">
                <a:solidFill>
                  <a:schemeClr val="lt1"/>
                </a:solidFill>
                <a:latin typeface="+mn-lt"/>
                <a:ea typeface="+mn-ea"/>
                <a:cs typeface="+mn-cs"/>
                <a:sym typeface="Arial" pitchFamily="34" charset="0"/>
              </a:defRPr>
            </a:lvl6pPr>
            <a:lvl7pPr marL="1543050" algn="l" defTabSz="514350" rtl="0" eaLnBrk="1" latinLnBrk="0" hangingPunct="1">
              <a:defRPr sz="1800" kern="1200">
                <a:solidFill>
                  <a:schemeClr val="lt1"/>
                </a:solidFill>
                <a:latin typeface="+mn-lt"/>
                <a:ea typeface="+mn-ea"/>
                <a:cs typeface="+mn-cs"/>
                <a:sym typeface="Arial" pitchFamily="34" charset="0"/>
              </a:defRPr>
            </a:lvl7pPr>
            <a:lvl8pPr marL="1800225" algn="l" defTabSz="514350" rtl="0" eaLnBrk="1" latinLnBrk="0" hangingPunct="1">
              <a:defRPr sz="1800" kern="1200">
                <a:solidFill>
                  <a:schemeClr val="lt1"/>
                </a:solidFill>
                <a:latin typeface="+mn-lt"/>
                <a:ea typeface="+mn-ea"/>
                <a:cs typeface="+mn-cs"/>
                <a:sym typeface="Arial" pitchFamily="34" charset="0"/>
              </a:defRPr>
            </a:lvl8pPr>
            <a:lvl9pPr marL="2057400" algn="l" defTabSz="514350" rtl="0" eaLnBrk="1" latinLnBrk="0" hangingPunct="1">
              <a:defRPr sz="1800" kern="1200">
                <a:solidFill>
                  <a:schemeClr val="lt1"/>
                </a:solidFill>
                <a:latin typeface="+mn-lt"/>
                <a:ea typeface="+mn-ea"/>
                <a:cs typeface="+mn-cs"/>
                <a:sym typeface="Arial" pitchFamily="34" charset="0"/>
              </a:defRPr>
            </a:lvl9pPr>
          </a:lstStyle>
          <a:p>
            <a:pPr algn="ctr"/>
            <a:endParaRPr lang="en-US" sz="1350"/>
          </a:p>
        </p:txBody>
      </p:sp>
    </p:spTree>
    <p:extLst>
      <p:ext uri="{BB962C8B-B14F-4D97-AF65-F5344CB8AC3E}">
        <p14:creationId xmlns:p14="http://schemas.microsoft.com/office/powerpoint/2010/main" val="138186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F546A8-F264-0CAE-8C42-E845E1AEF44E}"/>
              </a:ext>
            </a:extLst>
          </p:cNvPr>
          <p:cNvPicPr>
            <a:picLocks noChangeAspect="1"/>
          </p:cNvPicPr>
          <p:nvPr/>
        </p:nvPicPr>
        <p:blipFill>
          <a:blip r:embed="rId3"/>
          <a:stretch>
            <a:fillRect/>
          </a:stretch>
        </p:blipFill>
        <p:spPr>
          <a:xfrm>
            <a:off x="1478070" y="3065652"/>
            <a:ext cx="2655518" cy="3437689"/>
          </a:xfrm>
          <a:prstGeom prst="rect">
            <a:avLst/>
          </a:prstGeom>
        </p:spPr>
      </p:pic>
      <p:sp>
        <p:nvSpPr>
          <p:cNvPr id="2" name="Title 1">
            <a:extLst>
              <a:ext uri="{FF2B5EF4-FFF2-40B4-BE49-F238E27FC236}">
                <a16:creationId xmlns:a16="http://schemas.microsoft.com/office/drawing/2014/main" id="{326D717C-1CFF-7741-C00F-F6987EB5DA6E}"/>
              </a:ext>
            </a:extLst>
          </p:cNvPr>
          <p:cNvSpPr>
            <a:spLocks noGrp="1"/>
          </p:cNvSpPr>
          <p:nvPr>
            <p:ph type="title"/>
          </p:nvPr>
        </p:nvSpPr>
        <p:spPr/>
        <p:txBody>
          <a:bodyPr/>
          <a:lstStyle/>
          <a:p>
            <a:r>
              <a:rPr lang="en-US" dirty="0"/>
              <a:t>Generative AI Reliability </a:t>
            </a:r>
          </a:p>
        </p:txBody>
      </p:sp>
      <p:sp>
        <p:nvSpPr>
          <p:cNvPr id="3" name="Text Placeholder 2">
            <a:extLst>
              <a:ext uri="{FF2B5EF4-FFF2-40B4-BE49-F238E27FC236}">
                <a16:creationId xmlns:a16="http://schemas.microsoft.com/office/drawing/2014/main" id="{017A75B7-B110-5A46-04CD-6524EDA8CA72}"/>
              </a:ext>
            </a:extLst>
          </p:cNvPr>
          <p:cNvSpPr>
            <a:spLocks noGrp="1"/>
          </p:cNvSpPr>
          <p:nvPr>
            <p:ph type="body" idx="1"/>
          </p:nvPr>
        </p:nvSpPr>
        <p:spPr>
          <a:xfrm>
            <a:off x="838200" y="1258564"/>
            <a:ext cx="10923740" cy="4351338"/>
          </a:xfrm>
        </p:spPr>
        <p:txBody>
          <a:bodyPr/>
          <a:lstStyle/>
          <a:p>
            <a:r>
              <a:rPr lang="en-US" dirty="0"/>
              <a:t>Automate what can be trusted, human in the loop for verification</a:t>
            </a:r>
          </a:p>
          <a:p>
            <a:r>
              <a:rPr lang="en-US" dirty="0"/>
              <a:t>Certification – turn to peer review(!), then close the loop  </a:t>
            </a:r>
          </a:p>
          <a:p>
            <a:r>
              <a:rPr lang="en-US" dirty="0"/>
              <a:t>Agentic leads to </a:t>
            </a:r>
            <a:r>
              <a:rPr lang="en-US" dirty="0" err="1"/>
              <a:t>explainability</a:t>
            </a:r>
            <a:r>
              <a:rPr lang="en-US" dirty="0"/>
              <a:t>, reliability  </a:t>
            </a:r>
          </a:p>
          <a:p>
            <a:r>
              <a:rPr lang="en-US" dirty="0"/>
              <a:t>Reliance is heavy on reliable, trustworthy, purpose-built information!</a:t>
            </a:r>
          </a:p>
        </p:txBody>
      </p:sp>
      <p:graphicFrame>
        <p:nvGraphicFramePr>
          <p:cNvPr id="5" name="Table 4">
            <a:extLst>
              <a:ext uri="{FF2B5EF4-FFF2-40B4-BE49-F238E27FC236}">
                <a16:creationId xmlns:a16="http://schemas.microsoft.com/office/drawing/2014/main" id="{1918B525-2819-CAAD-43BD-07A4EC189352}"/>
              </a:ext>
            </a:extLst>
          </p:cNvPr>
          <p:cNvGraphicFramePr>
            <a:graphicFrameLocks noGrp="1"/>
          </p:cNvGraphicFramePr>
          <p:nvPr>
            <p:extLst>
              <p:ext uri="{D42A27DB-BD31-4B8C-83A1-F6EECF244321}">
                <p14:modId xmlns:p14="http://schemas.microsoft.com/office/powerpoint/2010/main" val="1161393682"/>
              </p:ext>
            </p:extLst>
          </p:nvPr>
        </p:nvGraphicFramePr>
        <p:xfrm>
          <a:off x="4546948" y="3429000"/>
          <a:ext cx="7214992" cy="2190662"/>
        </p:xfrm>
        <a:graphic>
          <a:graphicData uri="http://schemas.openxmlformats.org/drawingml/2006/table">
            <a:tbl>
              <a:tblPr>
                <a:tableStyleId>{5C22544A-7EE6-4342-B048-85BDC9FD1C3A}</a:tableStyleId>
              </a:tblPr>
              <a:tblGrid>
                <a:gridCol w="1019609">
                  <a:extLst>
                    <a:ext uri="{9D8B030D-6E8A-4147-A177-3AD203B41FA5}">
                      <a16:colId xmlns:a16="http://schemas.microsoft.com/office/drawing/2014/main" val="1312336206"/>
                    </a:ext>
                  </a:extLst>
                </a:gridCol>
                <a:gridCol w="6195383">
                  <a:extLst>
                    <a:ext uri="{9D8B030D-6E8A-4147-A177-3AD203B41FA5}">
                      <a16:colId xmlns:a16="http://schemas.microsoft.com/office/drawing/2014/main" val="3945298020"/>
                    </a:ext>
                  </a:extLst>
                </a:gridCol>
              </a:tblGrid>
              <a:tr h="364596">
                <a:tc>
                  <a:txBody>
                    <a:bodyPr/>
                    <a:lstStyle/>
                    <a:p>
                      <a:pPr algn="l" fontAlgn="b"/>
                      <a:r>
                        <a:rPr lang="en-US" sz="1400" u="none" strike="noStrike">
                          <a:effectLst/>
                        </a:rPr>
                        <a:t>Human Q:</a:t>
                      </a:r>
                      <a:endParaRPr lang="en-US" sz="1400" b="0" i="0" u="none" strike="noStrike">
                        <a:solidFill>
                          <a:srgbClr val="000000"/>
                        </a:solidFill>
                        <a:effectLst/>
                        <a:latin typeface="Arial" panose="020B0604020202020204" pitchFamily="34" charset="0"/>
                      </a:endParaRPr>
                    </a:p>
                  </a:txBody>
                  <a:tcPr marL="6593" marR="6593" marT="6593" marB="0" anchor="b"/>
                </a:tc>
                <a:tc>
                  <a:txBody>
                    <a:bodyPr/>
                    <a:lstStyle/>
                    <a:p>
                      <a:pPr algn="l" fontAlgn="b"/>
                      <a:r>
                        <a:rPr lang="en-US" sz="1400" u="none" strike="noStrike" dirty="0">
                          <a:effectLst/>
                        </a:rPr>
                        <a:t>What is the peak voltage of a 80 volts peak-to-peak sine wave?</a:t>
                      </a:r>
                      <a:endParaRPr lang="en-US" sz="1400" b="0" i="0" u="none" strike="noStrike" dirty="0">
                        <a:solidFill>
                          <a:srgbClr val="000000"/>
                        </a:solidFill>
                        <a:effectLst/>
                        <a:latin typeface="Arial" panose="020B0604020202020204" pitchFamily="34" charset="0"/>
                      </a:endParaRPr>
                    </a:p>
                  </a:txBody>
                  <a:tcPr marL="6593" marR="6593" marT="6593" marB="0" anchor="b"/>
                </a:tc>
                <a:extLst>
                  <a:ext uri="{0D108BD9-81ED-4DB2-BD59-A6C34878D82A}">
                    <a16:rowId xmlns:a16="http://schemas.microsoft.com/office/drawing/2014/main" val="3583074912"/>
                  </a:ext>
                </a:extLst>
              </a:tr>
              <a:tr h="477824">
                <a:tc>
                  <a:txBody>
                    <a:bodyPr/>
                    <a:lstStyle/>
                    <a:p>
                      <a:pPr algn="l" fontAlgn="b"/>
                      <a:r>
                        <a:rPr lang="en-US" sz="1400" u="none" strike="noStrike" dirty="0">
                          <a:effectLst/>
                        </a:rPr>
                        <a:t>GAI A:</a:t>
                      </a:r>
                      <a:endParaRPr lang="en-US" sz="1400" b="0" i="0" u="none" strike="noStrike" dirty="0">
                        <a:solidFill>
                          <a:srgbClr val="000000"/>
                        </a:solidFill>
                        <a:effectLst/>
                        <a:latin typeface="Arial" panose="020B0604020202020204" pitchFamily="34" charset="0"/>
                      </a:endParaRPr>
                    </a:p>
                  </a:txBody>
                  <a:tcPr marL="6593" marR="6593" marT="6593" marB="0" anchor="b"/>
                </a:tc>
                <a:tc>
                  <a:txBody>
                    <a:bodyPr/>
                    <a:lstStyle/>
                    <a:p>
                      <a:pPr algn="l" fontAlgn="b"/>
                      <a:r>
                        <a:rPr lang="en-US" sz="1400" u="none" strike="noStrike" dirty="0">
                          <a:effectLst/>
                        </a:rPr>
                        <a:t>I did not find enough context from the given message to proceed. Please change the settings if you would like to continue without RAG.</a:t>
                      </a:r>
                      <a:endParaRPr lang="en-US" sz="1400" b="0" i="0" u="none" strike="noStrike" dirty="0">
                        <a:solidFill>
                          <a:srgbClr val="000000"/>
                        </a:solidFill>
                        <a:effectLst/>
                        <a:latin typeface="Arial" panose="020B0604020202020204" pitchFamily="34" charset="0"/>
                      </a:endParaRPr>
                    </a:p>
                  </a:txBody>
                  <a:tcPr marL="6593" marR="6593" marT="6593" marB="0" anchor="b"/>
                </a:tc>
                <a:extLst>
                  <a:ext uri="{0D108BD9-81ED-4DB2-BD59-A6C34878D82A}">
                    <a16:rowId xmlns:a16="http://schemas.microsoft.com/office/drawing/2014/main" val="3226755673"/>
                  </a:ext>
                </a:extLst>
              </a:tr>
              <a:tr h="274849">
                <a:tc>
                  <a:txBody>
                    <a:bodyPr/>
                    <a:lstStyle/>
                    <a:p>
                      <a:pPr algn="l" fontAlgn="b"/>
                      <a:r>
                        <a:rPr lang="en-US" sz="1400" u="none" strike="noStrike" dirty="0">
                          <a:effectLst/>
                        </a:rPr>
                        <a:t>Human A:</a:t>
                      </a:r>
                      <a:endParaRPr lang="en-US" sz="1400" b="0" i="0" u="none" strike="noStrike" dirty="0">
                        <a:solidFill>
                          <a:srgbClr val="000000"/>
                        </a:solidFill>
                        <a:effectLst/>
                        <a:latin typeface="Arial" panose="020B0604020202020204" pitchFamily="34" charset="0"/>
                      </a:endParaRPr>
                    </a:p>
                  </a:txBody>
                  <a:tcPr marL="6593" marR="6593" marT="6593" marB="0" anchor="b"/>
                </a:tc>
                <a:tc>
                  <a:txBody>
                    <a:bodyPr/>
                    <a:lstStyle/>
                    <a:p>
                      <a:pPr algn="l" fontAlgn="b"/>
                      <a:r>
                        <a:rPr lang="en-US" sz="1400" u="none" strike="noStrike" dirty="0">
                          <a:effectLst/>
                        </a:rPr>
                        <a:t>The peak voltage is 40 volts.</a:t>
                      </a:r>
                      <a:endParaRPr lang="en-US" sz="1400" b="0" i="0" u="none" strike="noStrike" dirty="0">
                        <a:solidFill>
                          <a:srgbClr val="000000"/>
                        </a:solidFill>
                        <a:effectLst/>
                        <a:latin typeface="Arial" panose="020B0604020202020204" pitchFamily="34" charset="0"/>
                      </a:endParaRPr>
                    </a:p>
                  </a:txBody>
                  <a:tcPr marL="6593" marR="6593" marT="6593" marB="0" anchor="b"/>
                </a:tc>
                <a:extLst>
                  <a:ext uri="{0D108BD9-81ED-4DB2-BD59-A6C34878D82A}">
                    <a16:rowId xmlns:a16="http://schemas.microsoft.com/office/drawing/2014/main" val="3924730281"/>
                  </a:ext>
                </a:extLst>
              </a:tr>
              <a:tr h="1028491">
                <a:tc>
                  <a:txBody>
                    <a:bodyPr/>
                    <a:lstStyle/>
                    <a:p>
                      <a:pPr algn="l" fontAlgn="b"/>
                      <a:r>
                        <a:rPr lang="en-US" sz="1400" u="none" strike="noStrike" dirty="0">
                          <a:effectLst/>
                        </a:rPr>
                        <a:t>Peer Review:</a:t>
                      </a:r>
                      <a:endParaRPr lang="en-US" sz="1400" b="0" i="0" u="none" strike="noStrike" dirty="0">
                        <a:solidFill>
                          <a:srgbClr val="000000"/>
                        </a:solidFill>
                        <a:effectLst/>
                        <a:latin typeface="Arial" panose="020B0604020202020204" pitchFamily="34" charset="0"/>
                      </a:endParaRPr>
                    </a:p>
                  </a:txBody>
                  <a:tcPr marL="6593" marR="6593" marT="6593" marB="0" anchor="b"/>
                </a:tc>
                <a:tc>
                  <a:txBody>
                    <a:bodyPr/>
                    <a:lstStyle/>
                    <a:p>
                      <a:pPr algn="l" fontAlgn="b"/>
                      <a:r>
                        <a:rPr lang="en-US" sz="1400" u="none" strike="noStrike" dirty="0">
                          <a:effectLst/>
                        </a:rPr>
                        <a:t>See section 10.2.   Arguably the model was right in that no DC value was given, so not enough context. It beat the human!  WOW!  Can you add the DC value and see if it figures it out please? Try "above and below a reference such as 0 volts or amps." and then again with a reference value 30. Then try "with a DC value of 0 volts or amps" </a:t>
                      </a:r>
                      <a:endParaRPr lang="en-US" sz="1400" b="0" i="0" u="none" strike="noStrike" dirty="0">
                        <a:solidFill>
                          <a:srgbClr val="000000"/>
                        </a:solidFill>
                        <a:effectLst/>
                        <a:latin typeface="Arial" panose="020B0604020202020204" pitchFamily="34" charset="0"/>
                      </a:endParaRPr>
                    </a:p>
                  </a:txBody>
                  <a:tcPr marL="6593" marR="6593" marT="6593" marB="0" anchor="b"/>
                </a:tc>
                <a:extLst>
                  <a:ext uri="{0D108BD9-81ED-4DB2-BD59-A6C34878D82A}">
                    <a16:rowId xmlns:a16="http://schemas.microsoft.com/office/drawing/2014/main" val="969656187"/>
                  </a:ext>
                </a:extLst>
              </a:tr>
            </a:tbl>
          </a:graphicData>
        </a:graphic>
      </p:graphicFrame>
      <p:sp>
        <p:nvSpPr>
          <p:cNvPr id="4" name="TextBox 3">
            <a:extLst>
              <a:ext uri="{FF2B5EF4-FFF2-40B4-BE49-F238E27FC236}">
                <a16:creationId xmlns:a16="http://schemas.microsoft.com/office/drawing/2014/main" id="{668B73AD-2EB8-14C7-E0CC-E0AA3D239CE4}"/>
              </a:ext>
            </a:extLst>
          </p:cNvPr>
          <p:cNvSpPr txBox="1"/>
          <p:nvPr/>
        </p:nvSpPr>
        <p:spPr>
          <a:xfrm>
            <a:off x="1384898" y="6009005"/>
            <a:ext cx="10464724" cy="338554"/>
          </a:xfrm>
          <a:prstGeom prst="rect">
            <a:avLst/>
          </a:prstGeom>
          <a:noFill/>
        </p:spPr>
        <p:txBody>
          <a:bodyPr wrap="none" rtlCol="0">
            <a:spAutoFit/>
          </a:bodyPr>
          <a:lstStyle/>
          <a:p>
            <a:r>
              <a:rPr lang="en-US" sz="1600" b="1" dirty="0">
                <a:solidFill>
                  <a:schemeClr val="accent1"/>
                </a:solidFill>
              </a:rPr>
              <a:t>But what is the intent of the question and what makes a good and correct answer both good and correct?</a:t>
            </a:r>
          </a:p>
        </p:txBody>
      </p:sp>
    </p:spTree>
    <p:extLst>
      <p:ext uri="{BB962C8B-B14F-4D97-AF65-F5344CB8AC3E}">
        <p14:creationId xmlns:p14="http://schemas.microsoft.com/office/powerpoint/2010/main" val="1313712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C0B0D-775A-5D8C-3C79-BA8C7246DB34}"/>
              </a:ext>
            </a:extLst>
          </p:cNvPr>
          <p:cNvSpPr>
            <a:spLocks noGrp="1"/>
          </p:cNvSpPr>
          <p:nvPr>
            <p:ph type="title"/>
          </p:nvPr>
        </p:nvSpPr>
        <p:spPr/>
        <p:txBody>
          <a:bodyPr/>
          <a:lstStyle/>
          <a:p>
            <a:r>
              <a:rPr lang="en-US" dirty="0"/>
              <a:t>Better testing, better review </a:t>
            </a:r>
          </a:p>
        </p:txBody>
      </p:sp>
      <p:sp>
        <p:nvSpPr>
          <p:cNvPr id="3" name="Text Placeholder 2">
            <a:extLst>
              <a:ext uri="{FF2B5EF4-FFF2-40B4-BE49-F238E27FC236}">
                <a16:creationId xmlns:a16="http://schemas.microsoft.com/office/drawing/2014/main" id="{FAE8605E-A448-DFB4-9079-53BB375CD5FC}"/>
              </a:ext>
            </a:extLst>
          </p:cNvPr>
          <p:cNvSpPr>
            <a:spLocks noGrp="1"/>
          </p:cNvSpPr>
          <p:nvPr>
            <p:ph type="body" idx="1"/>
          </p:nvPr>
        </p:nvSpPr>
        <p:spPr/>
        <p:txBody>
          <a:bodyPr>
            <a:normAutofit/>
          </a:bodyPr>
          <a:lstStyle/>
          <a:p>
            <a:r>
              <a:rPr lang="en-US" dirty="0"/>
              <a:t>Q/A review 2.0 </a:t>
            </a:r>
          </a:p>
        </p:txBody>
      </p:sp>
      <p:sp>
        <p:nvSpPr>
          <p:cNvPr id="4" name="Text Placeholder 3">
            <a:extLst>
              <a:ext uri="{FF2B5EF4-FFF2-40B4-BE49-F238E27FC236}">
                <a16:creationId xmlns:a16="http://schemas.microsoft.com/office/drawing/2014/main" id="{5741093B-23B1-49C1-07E8-BD4175AF2A43}"/>
              </a:ext>
            </a:extLst>
          </p:cNvPr>
          <p:cNvSpPr>
            <a:spLocks noGrp="1"/>
          </p:cNvSpPr>
          <p:nvPr>
            <p:ph type="body" idx="2"/>
          </p:nvPr>
        </p:nvSpPr>
        <p:spPr/>
        <p:txBody>
          <a:bodyPr/>
          <a:lstStyle/>
          <a:p>
            <a:r>
              <a:rPr lang="en-US" dirty="0"/>
              <a:t>Poor wording/grammar </a:t>
            </a:r>
          </a:p>
          <a:p>
            <a:r>
              <a:rPr lang="en-US" dirty="0"/>
              <a:t>Incorrect details </a:t>
            </a:r>
          </a:p>
          <a:p>
            <a:r>
              <a:rPr lang="en-US" dirty="0"/>
              <a:t>Vague questions or requests </a:t>
            </a:r>
          </a:p>
          <a:p>
            <a:r>
              <a:rPr lang="en-US" dirty="0"/>
              <a:t>Non sequitur </a:t>
            </a:r>
          </a:p>
          <a:p>
            <a:r>
              <a:rPr lang="en-US" dirty="0"/>
              <a:t>Deliberate focus </a:t>
            </a:r>
          </a:p>
          <a:p>
            <a:r>
              <a:rPr lang="en-US" dirty="0"/>
              <a:t>Question type coverage </a:t>
            </a:r>
          </a:p>
          <a:p>
            <a:endParaRPr lang="en-US" dirty="0"/>
          </a:p>
        </p:txBody>
      </p:sp>
      <p:sp>
        <p:nvSpPr>
          <p:cNvPr id="5" name="Text Placeholder 4">
            <a:extLst>
              <a:ext uri="{FF2B5EF4-FFF2-40B4-BE49-F238E27FC236}">
                <a16:creationId xmlns:a16="http://schemas.microsoft.com/office/drawing/2014/main" id="{F75A4A0F-4005-A7CF-C6D7-F8D13A52CA22}"/>
              </a:ext>
            </a:extLst>
          </p:cNvPr>
          <p:cNvSpPr>
            <a:spLocks noGrp="1"/>
          </p:cNvSpPr>
          <p:nvPr>
            <p:ph type="body" idx="3"/>
          </p:nvPr>
        </p:nvSpPr>
        <p:spPr/>
        <p:txBody>
          <a:bodyPr>
            <a:normAutofit/>
          </a:bodyPr>
          <a:lstStyle/>
          <a:p>
            <a:r>
              <a:rPr lang="en-US" dirty="0"/>
              <a:t>Stronger criteria </a:t>
            </a:r>
          </a:p>
        </p:txBody>
      </p:sp>
      <p:sp>
        <p:nvSpPr>
          <p:cNvPr id="6" name="Text Placeholder 5">
            <a:extLst>
              <a:ext uri="{FF2B5EF4-FFF2-40B4-BE49-F238E27FC236}">
                <a16:creationId xmlns:a16="http://schemas.microsoft.com/office/drawing/2014/main" id="{D7D53C32-2CA2-1542-E747-9379B20B960D}"/>
              </a:ext>
            </a:extLst>
          </p:cNvPr>
          <p:cNvSpPr>
            <a:spLocks noGrp="1"/>
          </p:cNvSpPr>
          <p:nvPr>
            <p:ph type="body" idx="4"/>
          </p:nvPr>
        </p:nvSpPr>
        <p:spPr/>
        <p:txBody>
          <a:bodyPr/>
          <a:lstStyle/>
          <a:p>
            <a:r>
              <a:rPr lang="en-US" dirty="0"/>
              <a:t>Correct </a:t>
            </a:r>
          </a:p>
          <a:p>
            <a:r>
              <a:rPr lang="en-US" dirty="0"/>
              <a:t>Clear </a:t>
            </a:r>
          </a:p>
          <a:p>
            <a:r>
              <a:rPr lang="en-US" dirty="0"/>
              <a:t>Informative </a:t>
            </a:r>
          </a:p>
          <a:p>
            <a:r>
              <a:rPr lang="en-US" dirty="0"/>
              <a:t>Instructive </a:t>
            </a:r>
          </a:p>
          <a:p>
            <a:r>
              <a:rPr lang="en-US" dirty="0"/>
              <a:t>Focused </a:t>
            </a:r>
          </a:p>
          <a:p>
            <a:r>
              <a:rPr lang="en-US" dirty="0"/>
              <a:t>Supported </a:t>
            </a:r>
          </a:p>
        </p:txBody>
      </p:sp>
    </p:spTree>
    <p:extLst>
      <p:ext uri="{BB962C8B-B14F-4D97-AF65-F5344CB8AC3E}">
        <p14:creationId xmlns:p14="http://schemas.microsoft.com/office/powerpoint/2010/main" val="626521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31964-5ED6-5077-494D-60DB065F6F5A}"/>
              </a:ext>
            </a:extLst>
          </p:cNvPr>
          <p:cNvSpPr>
            <a:spLocks noGrp="1"/>
          </p:cNvSpPr>
          <p:nvPr>
            <p:ph type="title"/>
          </p:nvPr>
        </p:nvSpPr>
        <p:spPr/>
        <p:txBody>
          <a:bodyPr/>
          <a:lstStyle/>
          <a:p>
            <a:r>
              <a:rPr lang="en-US" dirty="0" err="1"/>
              <a:t>ChatGPT</a:t>
            </a:r>
            <a:r>
              <a:rPr lang="en-US" dirty="0"/>
              <a:t> says…</a:t>
            </a:r>
          </a:p>
        </p:txBody>
      </p:sp>
      <p:sp>
        <p:nvSpPr>
          <p:cNvPr id="3" name="Text Placeholder 2">
            <a:extLst>
              <a:ext uri="{FF2B5EF4-FFF2-40B4-BE49-F238E27FC236}">
                <a16:creationId xmlns:a16="http://schemas.microsoft.com/office/drawing/2014/main" id="{3863B989-974D-688F-AFCD-BF8A0FAEA3DF}"/>
              </a:ext>
            </a:extLst>
          </p:cNvPr>
          <p:cNvSpPr>
            <a:spLocks noGrp="1"/>
          </p:cNvSpPr>
          <p:nvPr>
            <p:ph type="body" idx="1"/>
          </p:nvPr>
        </p:nvSpPr>
        <p:spPr/>
        <p:txBody>
          <a:bodyPr/>
          <a:lstStyle/>
          <a:p>
            <a:r>
              <a:rPr lang="en-US" dirty="0"/>
              <a:t>Question Types</a:t>
            </a:r>
          </a:p>
        </p:txBody>
      </p:sp>
      <p:sp>
        <p:nvSpPr>
          <p:cNvPr id="4" name="Text Placeholder 3">
            <a:extLst>
              <a:ext uri="{FF2B5EF4-FFF2-40B4-BE49-F238E27FC236}">
                <a16:creationId xmlns:a16="http://schemas.microsoft.com/office/drawing/2014/main" id="{C1B93845-6F3A-A571-0F83-FDC88507724B}"/>
              </a:ext>
            </a:extLst>
          </p:cNvPr>
          <p:cNvSpPr>
            <a:spLocks noGrp="1"/>
          </p:cNvSpPr>
          <p:nvPr>
            <p:ph type="body" idx="2"/>
          </p:nvPr>
        </p:nvSpPr>
        <p:spPr>
          <a:xfrm>
            <a:off x="240030" y="2505075"/>
            <a:ext cx="7783830" cy="3684588"/>
          </a:xfrm>
        </p:spPr>
        <p:txBody>
          <a:bodyPr>
            <a:normAutofit/>
          </a:bodyPr>
          <a:lstStyle/>
          <a:p>
            <a:pPr marL="114300" indent="0">
              <a:buNone/>
            </a:pPr>
            <a:r>
              <a:rPr lang="en-US" dirty="0"/>
              <a:t>﻿🟢 Level 1: Simple Factual Questions</a:t>
            </a:r>
          </a:p>
          <a:p>
            <a:pPr marL="114300" indent="0">
              <a:buNone/>
            </a:pPr>
            <a:r>
              <a:rPr lang="en-US" dirty="0"/>
              <a:t>﻿🟡 Level 2: Conceptual or Definition Questions</a:t>
            </a:r>
          </a:p>
          <a:p>
            <a:pPr marL="114300" indent="0">
              <a:buNone/>
            </a:pPr>
            <a:r>
              <a:rPr lang="en-US" dirty="0"/>
              <a:t>﻿🟠 Level 3: Analytical or Comparative</a:t>
            </a:r>
          </a:p>
          <a:p>
            <a:pPr marL="114300" indent="0">
              <a:buNone/>
            </a:pPr>
            <a:r>
              <a:rPr lang="en-US" dirty="0"/>
              <a:t>﻿🔵 Level 4: Contextual or Applied Questions</a:t>
            </a:r>
          </a:p>
          <a:p>
            <a:pPr marL="114300" indent="0">
              <a:buNone/>
            </a:pPr>
            <a:r>
              <a:rPr lang="en-US" dirty="0"/>
              <a:t>﻿🔴 Level 5: Open-ended or Speculative Questions</a:t>
            </a:r>
          </a:p>
          <a:p>
            <a:pPr marL="114300" indent="0">
              <a:buNone/>
            </a:pPr>
            <a:r>
              <a:rPr lang="en-US" dirty="0"/>
              <a:t>﻿⚫ Level 6: Meta or Philosophical Questions</a:t>
            </a:r>
          </a:p>
        </p:txBody>
      </p:sp>
      <p:sp>
        <p:nvSpPr>
          <p:cNvPr id="5" name="Text Placeholder 4">
            <a:extLst>
              <a:ext uri="{FF2B5EF4-FFF2-40B4-BE49-F238E27FC236}">
                <a16:creationId xmlns:a16="http://schemas.microsoft.com/office/drawing/2014/main" id="{F760E057-39D9-C0DD-4AC9-841A45A22699}"/>
              </a:ext>
            </a:extLst>
          </p:cNvPr>
          <p:cNvSpPr>
            <a:spLocks noGrp="1"/>
          </p:cNvSpPr>
          <p:nvPr>
            <p:ph type="body" idx="3"/>
          </p:nvPr>
        </p:nvSpPr>
        <p:spPr>
          <a:xfrm>
            <a:off x="7772400" y="1681163"/>
            <a:ext cx="3582988" cy="823912"/>
          </a:xfrm>
        </p:spPr>
        <p:txBody>
          <a:bodyPr/>
          <a:lstStyle/>
          <a:p>
            <a:r>
              <a:rPr lang="en-US" dirty="0"/>
              <a:t>Limiting and Expanding</a:t>
            </a:r>
          </a:p>
        </p:txBody>
      </p:sp>
      <p:sp>
        <p:nvSpPr>
          <p:cNvPr id="6" name="Text Placeholder 5">
            <a:extLst>
              <a:ext uri="{FF2B5EF4-FFF2-40B4-BE49-F238E27FC236}">
                <a16:creationId xmlns:a16="http://schemas.microsoft.com/office/drawing/2014/main" id="{B900C5BC-1098-0FEB-BA48-2F339265FED2}"/>
              </a:ext>
            </a:extLst>
          </p:cNvPr>
          <p:cNvSpPr>
            <a:spLocks noGrp="1"/>
          </p:cNvSpPr>
          <p:nvPr>
            <p:ph type="body" idx="4"/>
          </p:nvPr>
        </p:nvSpPr>
        <p:spPr>
          <a:xfrm>
            <a:off x="8138160" y="2505075"/>
            <a:ext cx="3491548" cy="3684588"/>
          </a:xfrm>
        </p:spPr>
        <p:txBody>
          <a:bodyPr/>
          <a:lstStyle/>
          <a:p>
            <a:pPr marL="114300" indent="0">
              <a:buNone/>
            </a:pPr>
            <a:r>
              <a:rPr lang="en-US" dirty="0"/>
              <a:t>﻿🔹 1. Scope</a:t>
            </a:r>
          </a:p>
          <a:p>
            <a:pPr marL="114300" indent="0">
              <a:buNone/>
            </a:pPr>
            <a:r>
              <a:rPr lang="en-US" dirty="0"/>
              <a:t>﻿🔹 2. Depth</a:t>
            </a:r>
          </a:p>
          <a:p>
            <a:pPr marL="114300" indent="0">
              <a:buNone/>
            </a:pPr>
            <a:r>
              <a:rPr lang="en-US" dirty="0"/>
              <a:t>﻿🔹 3. Context</a:t>
            </a:r>
          </a:p>
          <a:p>
            <a:pPr marL="114300" indent="0">
              <a:buNone/>
            </a:pPr>
            <a:r>
              <a:rPr lang="en-US" dirty="0"/>
              <a:t>﻿🔹 4. Perspective</a:t>
            </a:r>
          </a:p>
          <a:p>
            <a:pPr marL="114300" indent="0">
              <a:buNone/>
            </a:pPr>
            <a:r>
              <a:rPr lang="en-US" dirty="0"/>
              <a:t>﻿🔹 5. Constraints</a:t>
            </a:r>
          </a:p>
          <a:p>
            <a:pPr marL="114300" indent="0">
              <a:buNone/>
            </a:pPr>
            <a:r>
              <a:rPr lang="en-US" dirty="0"/>
              <a:t>﻿🔹 6. Timeframe</a:t>
            </a:r>
          </a:p>
          <a:p>
            <a:pPr marL="114300" indent="0">
              <a:buNone/>
            </a:pPr>
            <a:r>
              <a:rPr lang="en-US" dirty="0"/>
              <a:t>﻿🔹 7. Certainty</a:t>
            </a:r>
          </a:p>
        </p:txBody>
      </p:sp>
      <p:graphicFrame>
        <p:nvGraphicFramePr>
          <p:cNvPr id="7" name="Table 6">
            <a:extLst>
              <a:ext uri="{FF2B5EF4-FFF2-40B4-BE49-F238E27FC236}">
                <a16:creationId xmlns:a16="http://schemas.microsoft.com/office/drawing/2014/main" id="{128E1CD0-6B43-A83A-3CB2-75428252D92C}"/>
              </a:ext>
            </a:extLst>
          </p:cNvPr>
          <p:cNvGraphicFramePr>
            <a:graphicFrameLocks noGrp="1"/>
          </p:cNvGraphicFramePr>
          <p:nvPr/>
        </p:nvGraphicFramePr>
        <p:xfrm>
          <a:off x="0" y="0"/>
          <a:ext cx="5435600" cy="279400"/>
        </p:xfrm>
        <a:graphic>
          <a:graphicData uri="http://schemas.openxmlformats.org/drawingml/2006/table">
            <a:tbl>
              <a:tblPr>
                <a:tableStyleId>{5C22544A-7EE6-4342-B048-85BDC9FD1C3A}</a:tableStyleId>
              </a:tblPr>
              <a:tblGrid>
                <a:gridCol w="5435600">
                  <a:extLst>
                    <a:ext uri="{9D8B030D-6E8A-4147-A177-3AD203B41FA5}">
                      <a16:colId xmlns:a16="http://schemas.microsoft.com/office/drawing/2014/main" val="3563363471"/>
                    </a:ext>
                  </a:extLst>
                </a:gridCol>
              </a:tblGrid>
              <a:tr h="279400">
                <a:tc>
                  <a:txBody>
                    <a:bodyPr/>
                    <a:lstStyle/>
                    <a:p>
                      <a:pPr algn="l" fontAlgn="ctr"/>
                      <a:r>
                        <a:rPr lang="en-US" sz="1100" u="none" strike="noStrike" dirty="0">
                          <a:effectLst/>
                        </a:rPr>
                        <a:t>🟢 Level 1: Simple Factual Questions</a:t>
                      </a:r>
                      <a:endParaRPr lang="en-US" sz="1100" b="1" i="0" u="none" strike="noStrike" dirty="0">
                        <a:solidFill>
                          <a:srgbClr val="000000"/>
                        </a:solidFill>
                        <a:effectLst/>
                        <a:latin typeface="Apple Color Emoji" pitchFamily="2" charset="0"/>
                      </a:endParaRPr>
                    </a:p>
                  </a:txBody>
                  <a:tcPr marL="9525" marR="9525" marT="9525" marB="0" anchor="ctr"/>
                </a:tc>
                <a:extLst>
                  <a:ext uri="{0D108BD9-81ED-4DB2-BD59-A6C34878D82A}">
                    <a16:rowId xmlns:a16="http://schemas.microsoft.com/office/drawing/2014/main" val="967151765"/>
                  </a:ext>
                </a:extLst>
              </a:tr>
            </a:tbl>
          </a:graphicData>
        </a:graphic>
      </p:graphicFrame>
      <p:graphicFrame>
        <p:nvGraphicFramePr>
          <p:cNvPr id="8" name="Table 7">
            <a:extLst>
              <a:ext uri="{FF2B5EF4-FFF2-40B4-BE49-F238E27FC236}">
                <a16:creationId xmlns:a16="http://schemas.microsoft.com/office/drawing/2014/main" id="{EBDAEA64-A2E9-2006-A5CE-68B9D54A5EB7}"/>
              </a:ext>
            </a:extLst>
          </p:cNvPr>
          <p:cNvGraphicFramePr>
            <a:graphicFrameLocks noGrp="1"/>
          </p:cNvGraphicFramePr>
          <p:nvPr/>
        </p:nvGraphicFramePr>
        <p:xfrm>
          <a:off x="0" y="0"/>
          <a:ext cx="5435600" cy="279400"/>
        </p:xfrm>
        <a:graphic>
          <a:graphicData uri="http://schemas.openxmlformats.org/drawingml/2006/table">
            <a:tbl>
              <a:tblPr>
                <a:tableStyleId>{5C22544A-7EE6-4342-B048-85BDC9FD1C3A}</a:tableStyleId>
              </a:tblPr>
              <a:tblGrid>
                <a:gridCol w="5435600">
                  <a:extLst>
                    <a:ext uri="{9D8B030D-6E8A-4147-A177-3AD203B41FA5}">
                      <a16:colId xmlns:a16="http://schemas.microsoft.com/office/drawing/2014/main" val="452378311"/>
                    </a:ext>
                  </a:extLst>
                </a:gridCol>
              </a:tblGrid>
              <a:tr h="279400">
                <a:tc>
                  <a:txBody>
                    <a:bodyPr/>
                    <a:lstStyle/>
                    <a:p>
                      <a:pPr algn="l" fontAlgn="ctr"/>
                      <a:r>
                        <a:rPr lang="en-US" sz="1100" u="none" strike="noStrike" dirty="0">
                          <a:effectLst/>
                        </a:rPr>
                        <a:t>🟢 Level 1: Simple Factual Questions</a:t>
                      </a:r>
                      <a:endParaRPr lang="en-US" sz="1100" b="1" i="0" u="none" strike="noStrike" dirty="0">
                        <a:solidFill>
                          <a:srgbClr val="000000"/>
                        </a:solidFill>
                        <a:effectLst/>
                        <a:latin typeface="Apple Color Emoji" pitchFamily="2" charset="0"/>
                      </a:endParaRPr>
                    </a:p>
                  </a:txBody>
                  <a:tcPr marL="9525" marR="9525" marT="9525" marB="0" anchor="ctr"/>
                </a:tc>
                <a:extLst>
                  <a:ext uri="{0D108BD9-81ED-4DB2-BD59-A6C34878D82A}">
                    <a16:rowId xmlns:a16="http://schemas.microsoft.com/office/drawing/2014/main" val="2110495900"/>
                  </a:ext>
                </a:extLst>
              </a:tr>
            </a:tbl>
          </a:graphicData>
        </a:graphic>
      </p:graphicFrame>
    </p:spTree>
    <p:extLst>
      <p:ext uri="{BB962C8B-B14F-4D97-AF65-F5344CB8AC3E}">
        <p14:creationId xmlns:p14="http://schemas.microsoft.com/office/powerpoint/2010/main" val="415541963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298181</TotalTime>
  <Words>1136</Words>
  <Application>Microsoft Macintosh PowerPoint</Application>
  <PresentationFormat>Widescreen</PresentationFormat>
  <Paragraphs>138</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Apple Color Emoji</vt:lpstr>
      <vt:lpstr>Arial</vt:lpstr>
      <vt:lpstr>Calibri</vt:lpstr>
      <vt:lpstr>Courier New</vt:lpstr>
      <vt:lpstr>Times New Roman</vt:lpstr>
      <vt:lpstr>Office Theme</vt:lpstr>
      <vt:lpstr>Reliable Information is critical to communication reliability: Reliable AI, AI for Reliability</vt:lpstr>
      <vt:lpstr>Stories from communications/cable  </vt:lpstr>
      <vt:lpstr>Reliable AI and AI for Reliability</vt:lpstr>
      <vt:lpstr>AI Tools for Network Reliability</vt:lpstr>
      <vt:lpstr>Reliable AI, Explainable AI</vt:lpstr>
      <vt:lpstr>ProOps – Agentic before GAI </vt:lpstr>
      <vt:lpstr>Generative AI Reliability </vt:lpstr>
      <vt:lpstr>Better testing, better review </vt:lpstr>
      <vt:lpstr>ChatGPT says…</vt:lpstr>
      <vt:lpstr>Suitability of methods (GAI, AI, other) </vt:lpstr>
      <vt:lpstr>Information Reliability and Critical Thinking</vt:lpstr>
      <vt:lpstr>Information reliability</vt:lpstr>
      <vt:lpstr>Reliable network information </vt:lpstr>
      <vt:lpstr>Reliably networked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Treasurer Report 202306</dc:title>
  <dc:creator>Jason Rupe</dc:creator>
  <cp:lastModifiedBy>Jason Rupe</cp:lastModifiedBy>
  <cp:revision>161</cp:revision>
  <dcterms:created xsi:type="dcterms:W3CDTF">2020-01-18T19:33:30Z</dcterms:created>
  <dcterms:modified xsi:type="dcterms:W3CDTF">2025-09-27T16:21:40Z</dcterms:modified>
</cp:coreProperties>
</file>