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759" r:id="rId5"/>
  </p:sldMasterIdLst>
  <p:notesMasterIdLst>
    <p:notesMasterId r:id="rId18"/>
  </p:notesMasterIdLst>
  <p:sldIdLst>
    <p:sldId id="1448942407" r:id="rId6"/>
    <p:sldId id="2147376414" r:id="rId7"/>
    <p:sldId id="2147376415" r:id="rId8"/>
    <p:sldId id="2147376394" r:id="rId9"/>
    <p:sldId id="2147376412" r:id="rId10"/>
    <p:sldId id="2147376413" r:id="rId11"/>
    <p:sldId id="2147376410" r:id="rId12"/>
    <p:sldId id="2147376411" r:id="rId13"/>
    <p:sldId id="2147376417" r:id="rId14"/>
    <p:sldId id="2147481809" r:id="rId15"/>
    <p:sldId id="1448942411" r:id="rId16"/>
    <p:sldId id="1448942415" r:id="rId17"/>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8A2B29-90DB-4FD3-99C7-091668B5BE36}">
          <p14:sldIdLst>
            <p14:sldId id="1448942407"/>
            <p14:sldId id="2147376414"/>
            <p14:sldId id="2147376415"/>
            <p14:sldId id="2147376394"/>
            <p14:sldId id="2147376412"/>
            <p14:sldId id="2147376413"/>
            <p14:sldId id="2147376410"/>
            <p14:sldId id="2147376411"/>
            <p14:sldId id="2147376417"/>
            <p14:sldId id="2147481809"/>
            <p14:sldId id="1448942411"/>
            <p14:sldId id="1448942415"/>
          </p14:sldIdLst>
        </p14:section>
        <p14:section name="Untitled Section" id="{153AEBCF-1365-4F5D-9623-2180EA101C8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90C013-1899-290A-5A57-3A8FFBE72EF3}" name="GE, ZIHUI" initials="ZG" userId="S::zg2325@att.com::38a0b001-fb13-4d76-bc18-1ff2e5b78f23" providerId="AD"/>
  <p188:author id="{E36DD730-BD31-1C73-781D-D4CDA24B810F}" name="YATES, JENNIFER" initials="YJ" userId="S::jy1348@att.com::dfd906a1-7a1d-4628-b2dc-51ce886fa58e" providerId="AD"/>
  <p188:author id="{94DB3C3F-AC77-8E40-E6AA-C44FC9270417}" name="STAWIARSKI, SLAWEK" initials="SS" userId="S::ss8631@att.com::06d92907-5e53-4cf6-82ed-83261e0808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Zihui Ge" initials="ZG" lastIdx="1" clrIdx="6">
    <p:extLst>
      <p:ext uri="{19B8F6BF-5375-455C-9EA6-DF929625EA0E}">
        <p15:presenceInfo xmlns:p15="http://schemas.microsoft.com/office/powerpoint/2012/main" userId="ed8cbc79ce9ad3ef" providerId="Windows Live"/>
      </p:ext>
    </p:extLst>
  </p:cmAuthor>
  <p:cmAuthor id="1" name="PUTHENPURA, SARAT  (SARAT)" initials="PS(" lastIdx="17" clrIdx="0"/>
  <p:cmAuthor id="2" name="YATES, JENNIFER  (JENNIFER)" initials="YJ(" lastIdx="21" clrIdx="1"/>
  <p:cmAuthor id="3" name="Jia Wang" initials="JW" lastIdx="1" clrIdx="2"/>
  <p:cmAuthor id="4" name="Jia Wang" initials="JW [2]" lastIdx="1" clrIdx="3"/>
  <p:cmAuthor id="5" name="LUND, CARSTEN  (CARSTEN)" initials="LC(" lastIdx="7" clrIdx="4">
    <p:extLst>
      <p:ext uri="{19B8F6BF-5375-455C-9EA6-DF929625EA0E}">
        <p15:presenceInfo xmlns:p15="http://schemas.microsoft.com/office/powerpoint/2012/main" userId="S-1-5-21-515967899-1078081533-1801674531-6504" providerId="AD"/>
      </p:ext>
    </p:extLst>
  </p:cmAuthor>
  <p:cmAuthor id="6" name="YATES, JENNIFER" initials="YJ" lastIdx="40" clrIdx="5">
    <p:extLst>
      <p:ext uri="{19B8F6BF-5375-455C-9EA6-DF929625EA0E}">
        <p15:presenceInfo xmlns:p15="http://schemas.microsoft.com/office/powerpoint/2012/main" userId="S::jy1348@att.com::dfd906a1-7a1d-4628-b2dc-51ce886fa5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3399"/>
    <a:srgbClr val="CC0099"/>
    <a:srgbClr val="CF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3701E-2D91-485D-B357-E4342E80AD08}" v="1" dt="2024-09-24T14:46:36.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0"/>
    <p:restoredTop sz="93690" autoAdjust="0"/>
  </p:normalViewPr>
  <p:slideViewPr>
    <p:cSldViewPr snapToGrid="0">
      <p:cViewPr varScale="1">
        <p:scale>
          <a:sx n="66" d="100"/>
          <a:sy n="66" d="100"/>
        </p:scale>
        <p:origin x="644" y="32"/>
      </p:cViewPr>
      <p:guideLst>
        <p:guide orient="horz" pos="2160"/>
        <p:guide pos="3840"/>
      </p:guideLst>
    </p:cSldViewPr>
  </p:slideViewPr>
  <p:notesTextViewPr>
    <p:cViewPr>
      <p:scale>
        <a:sx n="1" d="1"/>
        <a:sy n="1" d="1"/>
      </p:scale>
      <p:origin x="0" y="0"/>
    </p:cViewPr>
  </p:notesTextViewPr>
  <p:notesViewPr>
    <p:cSldViewPr snapToGrid="0">
      <p:cViewPr>
        <p:scale>
          <a:sx n="200" d="100"/>
          <a:sy n="200" d="100"/>
        </p:scale>
        <p:origin x="-508" y="-14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idx="1"/>
          </p:nvPr>
        </p:nvSpPr>
        <p:spPr>
          <a:xfrm>
            <a:off x="3927776" y="0"/>
            <a:ext cx="3004820" cy="462611"/>
          </a:xfrm>
          <a:prstGeom prst="rect">
            <a:avLst/>
          </a:prstGeom>
        </p:spPr>
        <p:txBody>
          <a:bodyPr vert="horz" lIns="92301" tIns="46151" rIns="92301" bIns="46151" rtlCol="0"/>
          <a:lstStyle>
            <a:lvl1pPr algn="r">
              <a:defRPr sz="1200"/>
            </a:lvl1pPr>
          </a:lstStyle>
          <a:p>
            <a:fld id="{01CF3AB4-983F-43AB-9CE2-6F16DA480106}" type="datetimeFigureOut">
              <a:rPr lang="en-US" smtClean="0"/>
              <a:t>10/4/2024</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1" tIns="46151" rIns="92301" bIns="46151"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1" tIns="46151" rIns="92301"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1"/>
            <a:ext cx="3004820" cy="462610"/>
          </a:xfrm>
          <a:prstGeom prst="rect">
            <a:avLst/>
          </a:prstGeom>
        </p:spPr>
        <p:txBody>
          <a:bodyPr vert="horz" lIns="92301" tIns="46151" rIns="92301"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1"/>
            <a:ext cx="3004820" cy="462610"/>
          </a:xfrm>
          <a:prstGeom prst="rect">
            <a:avLst/>
          </a:prstGeom>
        </p:spPr>
        <p:txBody>
          <a:bodyPr vert="horz" lIns="92301" tIns="46151" rIns="92301" bIns="46151" rtlCol="0" anchor="b"/>
          <a:lstStyle>
            <a:lvl1pPr algn="r">
              <a:defRPr sz="1200"/>
            </a:lvl1pPr>
          </a:lstStyle>
          <a:p>
            <a:fld id="{C7E2687D-B2AC-4C51-8F31-8E9CCF1510B3}" type="slidenum">
              <a:rPr lang="en-US" smtClean="0"/>
              <a:t>‹#›</a:t>
            </a:fld>
            <a:endParaRPr lang="en-US"/>
          </a:p>
        </p:txBody>
      </p:sp>
    </p:spTree>
    <p:extLst>
      <p:ext uri="{BB962C8B-B14F-4D97-AF65-F5344CB8AC3E}">
        <p14:creationId xmlns:p14="http://schemas.microsoft.com/office/powerpoint/2010/main" val="130073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intro. I am going to talk about some of the ways that we use Artificial intelligence and machine learning in managing commercial cellular networks – and specifically at AT&amp;T. What you will notice is an emphasis on the network edge – RAN - this is of course due to personal experience, but also because I believe and have driven AI and ML within AT&amp;T there first, because of the increased scale and complexity of the edge of the network – bigger impact - and also because of the lesser risk of introducing new technologies at the edge of the network as opposed to the core.</a:t>
            </a:r>
          </a:p>
        </p:txBody>
      </p:sp>
      <p:sp>
        <p:nvSpPr>
          <p:cNvPr id="4" name="Slide Number Placeholder 3"/>
          <p:cNvSpPr>
            <a:spLocks noGrp="1"/>
          </p:cNvSpPr>
          <p:nvPr>
            <p:ph type="sldNum" sz="quarter" idx="5"/>
          </p:nvPr>
        </p:nvSpPr>
        <p:spPr/>
        <p:txBody>
          <a:bodyPr/>
          <a:lstStyle/>
          <a:p>
            <a:fld id="{C7E2687D-B2AC-4C51-8F31-8E9CCF1510B3}" type="slidenum">
              <a:rPr lang="en-US" smtClean="0"/>
              <a:t>1</a:t>
            </a:fld>
            <a:endParaRPr lang="en-US"/>
          </a:p>
        </p:txBody>
      </p:sp>
    </p:spTree>
    <p:extLst>
      <p:ext uri="{BB962C8B-B14F-4D97-AF65-F5344CB8AC3E}">
        <p14:creationId xmlns:p14="http://schemas.microsoft.com/office/powerpoint/2010/main" val="3000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757238"/>
            <a:ext cx="3251200" cy="1828800"/>
          </a:xfrm>
        </p:spPr>
      </p:sp>
      <p:sp>
        <p:nvSpPr>
          <p:cNvPr id="3" name="Notes Placeholder 2"/>
          <p:cNvSpPr>
            <a:spLocks noGrp="1"/>
          </p:cNvSpPr>
          <p:nvPr>
            <p:ph type="body" idx="1"/>
          </p:nvPr>
        </p:nvSpPr>
        <p:spPr/>
        <p:txBody>
          <a:bodyPr/>
          <a:lstStyle/>
          <a:p>
            <a:r>
              <a:rPr lang="en-US" b="0" i="0">
                <a:solidFill>
                  <a:srgbClr val="202124"/>
                </a:solidFill>
                <a:effectLst/>
                <a:latin typeface="Roboto" panose="02000000000000000000" pitchFamily="2" charset="0"/>
              </a:rPr>
              <a:t>All the data sources are now represented in the same semantic space with the same dimensionality</a:t>
            </a:r>
            <a:endParaRPr lang="en-US"/>
          </a:p>
        </p:txBody>
      </p:sp>
      <p:sp>
        <p:nvSpPr>
          <p:cNvPr id="4" name="Slide Number Placeholder 3"/>
          <p:cNvSpPr>
            <a:spLocks noGrp="1"/>
          </p:cNvSpPr>
          <p:nvPr>
            <p:ph type="sldNum" sz="quarter" idx="5"/>
          </p:nvPr>
        </p:nvSpPr>
        <p:spPr/>
        <p:txBody>
          <a:bodyPr/>
          <a:lstStyle/>
          <a:p>
            <a:fld id="{EFC7EECF-FABC-D645-AD4B-53E101010DB0}" type="slidenum">
              <a:rPr lang="en-US" smtClean="0"/>
              <a:pPr/>
              <a:t>10</a:t>
            </a:fld>
            <a:endParaRPr lang="en-US"/>
          </a:p>
        </p:txBody>
      </p:sp>
    </p:spTree>
    <p:extLst>
      <p:ext uri="{BB962C8B-B14F-4D97-AF65-F5344CB8AC3E}">
        <p14:creationId xmlns:p14="http://schemas.microsoft.com/office/powerpoint/2010/main" val="364717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promise – but comes with risk</a:t>
            </a:r>
          </a:p>
          <a:p>
            <a:r>
              <a:rPr lang="en-US" dirty="0"/>
              <a:t>So what can go wrong?  </a:t>
            </a:r>
          </a:p>
          <a:p>
            <a:r>
              <a:rPr lang="en-US" dirty="0"/>
              <a:t>Risks – what can go wrong in the automation…</a:t>
            </a:r>
          </a:p>
          <a:p>
            <a:r>
              <a:rPr lang="en-US" dirty="0"/>
              <a:t>This can cause negative impact in the network – poorly designed and operated automaton going awry could, in theory, shut down networks, constantly reboot network elements, black hole traffic and more. And this can then result in negative customer impact and operations teams overhead when they need to recover it…</a:t>
            </a:r>
          </a:p>
          <a:p>
            <a:endParaRPr lang="en-US" dirty="0"/>
          </a:p>
          <a:p>
            <a:r>
              <a:rPr lang="en-US" dirty="0"/>
              <a:t>All sounds scary – and believe me I have had sleepless nights worrying about it in the early days! Until we put a real focus on managing that risk – through a tight partnership with our Operations and network partners…</a:t>
            </a:r>
          </a:p>
        </p:txBody>
      </p:sp>
      <p:sp>
        <p:nvSpPr>
          <p:cNvPr id="4" name="Slide Number Placeholder 3"/>
          <p:cNvSpPr>
            <a:spLocks noGrp="1"/>
          </p:cNvSpPr>
          <p:nvPr>
            <p:ph type="sldNum" sz="quarter" idx="5"/>
          </p:nvPr>
        </p:nvSpPr>
        <p:spPr/>
        <p:txBody>
          <a:bodyPr/>
          <a:lstStyle/>
          <a:p>
            <a:fld id="{C7E2687D-B2AC-4C51-8F31-8E9CCF1510B3}" type="slidenum">
              <a:rPr lang="en-US" smtClean="0"/>
              <a:t>11</a:t>
            </a:fld>
            <a:endParaRPr lang="en-US"/>
          </a:p>
        </p:txBody>
      </p:sp>
    </p:spTree>
    <p:extLst>
      <p:ext uri="{BB962C8B-B14F-4D97-AF65-F5344CB8AC3E}">
        <p14:creationId xmlns:p14="http://schemas.microsoft.com/office/powerpoint/2010/main" val="409614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conclusion, for us, building trust in the automation was first about building tight collaborations across teams and going on a journey together to drive automation that our partners could trust into the network. And it was about making “safe automation” a first class citizen when designing and building our automation and associated processes. IT was a considerable investment in terms of time and software development, but it is necessary as the risks are too high to ignore.</a:t>
            </a:r>
          </a:p>
        </p:txBody>
      </p:sp>
      <p:sp>
        <p:nvSpPr>
          <p:cNvPr id="4" name="Slide Number Placeholder 3"/>
          <p:cNvSpPr>
            <a:spLocks noGrp="1"/>
          </p:cNvSpPr>
          <p:nvPr>
            <p:ph type="sldNum" sz="quarter" idx="5"/>
          </p:nvPr>
        </p:nvSpPr>
        <p:spPr/>
        <p:txBody>
          <a:bodyPr/>
          <a:lstStyle/>
          <a:p>
            <a:fld id="{C7E2687D-B2AC-4C51-8F31-8E9CCF1510B3}" type="slidenum">
              <a:rPr lang="en-US" smtClean="0"/>
              <a:t>12</a:t>
            </a:fld>
            <a:endParaRPr lang="en-US"/>
          </a:p>
        </p:txBody>
      </p:sp>
    </p:spTree>
    <p:extLst>
      <p:ext uri="{BB962C8B-B14F-4D97-AF65-F5344CB8AC3E}">
        <p14:creationId xmlns:p14="http://schemas.microsoft.com/office/powerpoint/2010/main" val="223443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why is AI so important to us? AI is not new – been using it for years. But we are getting more sophisticated with it over time, and expanding its usage. The fundamental challenge that we have had as cellular network technologies and services have evolved, is that the networks and services have become increasingly diverse and complicated. Revenue not growing at the same pace as traffic and devices! So cannot grow personnel at the same rate as we grow traffic and devices. So need to get smarter in how we design and operate networks. </a:t>
            </a:r>
          </a:p>
          <a:p>
            <a:endParaRPr lang="en-US" dirty="0"/>
          </a:p>
          <a:p>
            <a:r>
              <a:rPr lang="en-US" dirty="0"/>
              <a:t>With cellular networks today and how we expect them to evolve with 5G, we have 100s of millions and expected to grow to billions of devices connected. But the diversity of services continued to explode, placing increasingly diverse requirements on networks. And networks are becoming increasingly densified – with small cells and </a:t>
            </a:r>
            <a:r>
              <a:rPr lang="en-US" dirty="0" err="1"/>
              <a:t>mmWave</a:t>
            </a:r>
            <a:r>
              <a:rPr lang="en-US" dirty="0"/>
              <a:t> </a:t>
            </a:r>
            <a:r>
              <a:rPr lang="en-US" dirty="0" err="1"/>
              <a:t>technologes</a:t>
            </a:r>
            <a:r>
              <a:rPr lang="en-US" dirty="0"/>
              <a:t>. And of course traffic volumes keep growing tremendously.</a:t>
            </a:r>
          </a:p>
          <a:p>
            <a:endParaRPr lang="en-US" dirty="0"/>
          </a:p>
          <a:p>
            <a:r>
              <a:rPr lang="en-US" dirty="0"/>
              <a:t>AI and ML helps us, with the ability to scale our management whilst customers, bandwidth increase and network densification. As networks get more complicated, AI helps us learn the complex interactions in the networks. Proactive and autonomic.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E2687D-B2AC-4C51-8F31-8E9CCF1510B3}" type="slidenum">
              <a:rPr lang="en-US" smtClean="0"/>
              <a:t>2</a:t>
            </a:fld>
            <a:endParaRPr lang="en-US"/>
          </a:p>
        </p:txBody>
      </p:sp>
    </p:spTree>
    <p:extLst>
      <p:ext uri="{BB962C8B-B14F-4D97-AF65-F5344CB8AC3E}">
        <p14:creationId xmlns:p14="http://schemas.microsoft.com/office/powerpoint/2010/main" val="51598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looking at the application level – we have a suite of new applications that have either become rather pervasive or are on the horizon. The type of traffic is considerably more heterogeneous – long gone are the days when voice was king. Video dominates traffic today on cellular networks, and has very tight requirements and uses significant bandwidth compared with historical voice. Autonomous cars, virtual reality, Internet of things, autonomous drones at different levels of maturity and scale. </a:t>
            </a:r>
            <a:r>
              <a:rPr lang="en-US" dirty="0" err="1"/>
              <a:t>Conneced</a:t>
            </a:r>
            <a:r>
              <a:rPr lang="en-US" dirty="0"/>
              <a:t> cars and IoT applications are well established today - even cows are being connected to cellular networks today! Place increasingly stringent requirements on the network. And we expect at some stage soon to see more autonomous cars, AR and VR and autonomous drones, to name but a few.</a:t>
            </a:r>
          </a:p>
          <a:p>
            <a:endParaRPr lang="en-US" dirty="0"/>
          </a:p>
          <a:p>
            <a:r>
              <a:rPr lang="en-US" dirty="0"/>
              <a:t>Now in terms of managing the network, we aim for AI and ML to help us in a number of ways – driving improved customer experience as we can react more rapidly to issues that occur, and we can constantly optimize the network at a scale and speed that humans being can simply not. We look to AI and ML to drive new revenue opportunities,. And we look at AI to help us optimize operational and capital expenditure – particularly as our networks, bandwidths and number of customers grow. </a:t>
            </a:r>
          </a:p>
          <a:p>
            <a:endParaRPr lang="en-US" dirty="0"/>
          </a:p>
          <a:p>
            <a:r>
              <a:rPr lang="en-US" dirty="0"/>
              <a:t>From a network management point of view, we think of multiple different aspects of network lifecycle built on a foundation of data collection and curation: start conceptually with network design, planning and build, we have to optimize the network, operate it and also increasingly use AI and ML to optimize how networks are built for ever increasingly applications – application design for networks and how networks are built for the applications.</a:t>
            </a:r>
          </a:p>
        </p:txBody>
      </p:sp>
      <p:sp>
        <p:nvSpPr>
          <p:cNvPr id="4" name="Slide Number Placeholder 3"/>
          <p:cNvSpPr>
            <a:spLocks noGrp="1"/>
          </p:cNvSpPr>
          <p:nvPr>
            <p:ph type="sldNum" sz="quarter" idx="5"/>
          </p:nvPr>
        </p:nvSpPr>
        <p:spPr/>
        <p:txBody>
          <a:bodyPr/>
          <a:lstStyle/>
          <a:p>
            <a:fld id="{C7E2687D-B2AC-4C51-8F31-8E9CCF1510B3}" type="slidenum">
              <a:rPr lang="en-US" smtClean="0"/>
              <a:t>3</a:t>
            </a:fld>
            <a:endParaRPr lang="en-US"/>
          </a:p>
        </p:txBody>
      </p:sp>
    </p:spTree>
    <p:extLst>
      <p:ext uri="{BB962C8B-B14F-4D97-AF65-F5344CB8AC3E}">
        <p14:creationId xmlns:p14="http://schemas.microsoft.com/office/powerpoint/2010/main" val="136020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When we dream of the future for mobility RAN networks, we envision a network which has fully automated network control</a:t>
            </a:r>
            <a:r>
              <a:rPr lang="en-US" sz="1200" b="1" dirty="0"/>
              <a:t> where the network operators simply specify their intent on how the network should operate, and the machines then automatically learn through sophisticated machine learning and real time analytics to translate that intent into actions taken into the network that </a:t>
            </a:r>
            <a:r>
              <a:rPr lang="en-US" sz="1200" b="1" dirty="0" err="1"/>
              <a:t>realise</a:t>
            </a:r>
            <a:r>
              <a:rPr lang="en-US" sz="1200" b="1" dirty="0"/>
              <a:t> that intent.</a:t>
            </a:r>
            <a:r>
              <a:rPr lang="en-US" sz="1200" dirty="0"/>
              <a:t> </a:t>
            </a:r>
            <a:r>
              <a:rPr lang="en-US" sz="1200" b="1" dirty="0"/>
              <a:t>Some of this vision is without question here today</a:t>
            </a:r>
            <a:r>
              <a:rPr lang="en-US" sz="1200" dirty="0"/>
              <a:t> – but networks will become ever increasingly intelligent and autonomous over time. </a:t>
            </a:r>
            <a:r>
              <a:rPr lang="en-US" sz="1200" b="1" dirty="0">
                <a:solidFill>
                  <a:srgbClr val="FF0000"/>
                </a:solidFill>
              </a:rPr>
              <a:t>Evolving open architectures and interoperability specifications are also maturing</a:t>
            </a:r>
            <a:r>
              <a:rPr lang="en-US" sz="1200" dirty="0">
                <a:solidFill>
                  <a:srgbClr val="FF0000"/>
                </a:solidFill>
              </a:rPr>
              <a:t>,</a:t>
            </a:r>
            <a:r>
              <a:rPr lang="en-US" sz="1200" dirty="0"/>
              <a:t> which should enable technology to be more rapidly deployed along with enabling more real-time control of the network.  But these advances in terms of intelligence and architectures today are</a:t>
            </a:r>
            <a:r>
              <a:rPr lang="en-US" sz="1200" b="1" dirty="0"/>
              <a:t> </a:t>
            </a:r>
            <a:r>
              <a:rPr lang="en-US" sz="1200" b="1" dirty="0">
                <a:solidFill>
                  <a:srgbClr val="FF0000"/>
                </a:solidFill>
              </a:rPr>
              <a:t>focused on functions that can be performed remotely</a:t>
            </a:r>
            <a:r>
              <a:rPr lang="en-US" sz="1200" dirty="0"/>
              <a:t> –if we look a good number of years out, we dream even further to envision a future where we have increasing automation out in the field as well, from drones to even robots involved in deploying and repairing equipment.</a:t>
            </a:r>
          </a:p>
        </p:txBody>
      </p:sp>
      <p:sp>
        <p:nvSpPr>
          <p:cNvPr id="4" name="Slide Number Placeholder 3"/>
          <p:cNvSpPr>
            <a:spLocks noGrp="1"/>
          </p:cNvSpPr>
          <p:nvPr>
            <p:ph type="sldNum" sz="quarter" idx="5"/>
          </p:nvPr>
        </p:nvSpPr>
        <p:spPr/>
        <p:txBody>
          <a:bodyPr/>
          <a:lstStyle/>
          <a:p>
            <a:fld id="{58D4EF5B-ECC8-43EE-A509-D601DDF42AD0}" type="slidenum">
              <a:rPr lang="en-US" smtClean="0"/>
              <a:t>4</a:t>
            </a:fld>
            <a:endParaRPr lang="en-US"/>
          </a:p>
        </p:txBody>
      </p:sp>
    </p:spTree>
    <p:extLst>
      <p:ext uri="{BB962C8B-B14F-4D97-AF65-F5344CB8AC3E}">
        <p14:creationId xmlns:p14="http://schemas.microsoft.com/office/powerpoint/2010/main" val="246491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is used throughout this process.</a:t>
            </a:r>
          </a:p>
          <a:p>
            <a:r>
              <a:rPr lang="en-US" dirty="0"/>
              <a:t>Traffic forecasting – ML to estimate traffic density in </a:t>
            </a:r>
            <a:r>
              <a:rPr lang="en-US" dirty="0" err="1"/>
              <a:t>geobins</a:t>
            </a:r>
            <a:r>
              <a:rPr lang="en-US" dirty="0"/>
              <a:t>, STEM + IQI data. Estimate traffic density (STEM doesn’t have precise location). Build model to estimate precise location of UE and then trend out to forecast. ML = estimating current location. Train on IQI (Android) ML to estimate locations for Apple.</a:t>
            </a:r>
          </a:p>
          <a:p>
            <a:r>
              <a:rPr lang="en-US" dirty="0"/>
              <a:t>Site selection – CDO model, forecast financial return from new site based on historical data</a:t>
            </a:r>
          </a:p>
          <a:p>
            <a:r>
              <a:rPr lang="en-US" dirty="0"/>
              <a:t>RAN propagation (Rhea)</a:t>
            </a:r>
          </a:p>
          <a:p>
            <a:r>
              <a:rPr lang="en-US" dirty="0"/>
              <a:t>CDO model for carrier adds – financial return, rest more </a:t>
            </a:r>
            <a:r>
              <a:rPr lang="en-US" dirty="0" err="1"/>
              <a:t>deterministics</a:t>
            </a:r>
            <a:endParaRPr lang="en-US" dirty="0"/>
          </a:p>
          <a:p>
            <a:r>
              <a:rPr lang="en-US" dirty="0"/>
              <a:t>For example, with </a:t>
            </a:r>
            <a:r>
              <a:rPr lang="en-US" dirty="0" err="1"/>
              <a:t>mmWave</a:t>
            </a:r>
            <a:r>
              <a:rPr lang="en-US" dirty="0"/>
              <a:t> small cells, we now have a massive number of new sites that we need to deploy. One of the biggest challenges is determining where these new sites should be located – which depends on the customer demands, terrain, building locations and more. AI is critical in understanding that environment, and in determining what locations would make viable and best candidates for deploying new cell sites.</a:t>
            </a:r>
          </a:p>
          <a:p>
            <a:r>
              <a:rPr lang="en-US" dirty="0"/>
              <a:t>Similarly, as we reach the other end of this process, AI is critical to scaling out the configuration and validation of new site and carrier deployments. For example, there are thousands of parameters that need to be configured on each </a:t>
            </a:r>
            <a:r>
              <a:rPr lang="en-US" dirty="0" err="1"/>
              <a:t>gNodeB</a:t>
            </a:r>
            <a:r>
              <a:rPr lang="en-US" dirty="0"/>
              <a:t> -  we are using ML to determine the best values for these parameters, based on how </a:t>
            </a:r>
            <a:r>
              <a:rPr lang="en-US" dirty="0" err="1"/>
              <a:t>neighbouring</a:t>
            </a:r>
            <a:r>
              <a:rPr lang="en-US" dirty="0"/>
              <a:t> </a:t>
            </a:r>
            <a:r>
              <a:rPr lang="en-US" dirty="0" err="1"/>
              <a:t>gNodeBs</a:t>
            </a:r>
            <a:r>
              <a:rPr lang="en-US" dirty="0"/>
              <a:t> are configured and then on tuning these parameters.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2687D-B2AC-4C51-8F31-8E9CCF1510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445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2687D-B2AC-4C51-8F31-8E9CCF1510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592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filtering</a:t>
            </a:r>
          </a:p>
        </p:txBody>
      </p:sp>
      <p:sp>
        <p:nvSpPr>
          <p:cNvPr id="4" name="Slide Number Placeholder 3"/>
          <p:cNvSpPr>
            <a:spLocks noGrp="1"/>
          </p:cNvSpPr>
          <p:nvPr>
            <p:ph type="sldNum" sz="quarter" idx="5"/>
          </p:nvPr>
        </p:nvSpPr>
        <p:spPr/>
        <p:txBody>
          <a:bodyPr/>
          <a:lstStyle/>
          <a:p>
            <a:fld id="{C7E2687D-B2AC-4C51-8F31-8E9CCF1510B3}" type="slidenum">
              <a:rPr lang="en-US" smtClean="0"/>
              <a:t>7</a:t>
            </a:fld>
            <a:endParaRPr lang="en-US"/>
          </a:p>
        </p:txBody>
      </p:sp>
    </p:spTree>
    <p:extLst>
      <p:ext uri="{BB962C8B-B14F-4D97-AF65-F5344CB8AC3E}">
        <p14:creationId xmlns:p14="http://schemas.microsoft.com/office/powerpoint/2010/main" val="375082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network regression</a:t>
            </a:r>
          </a:p>
        </p:txBody>
      </p:sp>
      <p:sp>
        <p:nvSpPr>
          <p:cNvPr id="4" name="Slide Number Placeholder 3"/>
          <p:cNvSpPr>
            <a:spLocks noGrp="1"/>
          </p:cNvSpPr>
          <p:nvPr>
            <p:ph type="sldNum" sz="quarter" idx="5"/>
          </p:nvPr>
        </p:nvSpPr>
        <p:spPr/>
        <p:txBody>
          <a:bodyPr/>
          <a:lstStyle/>
          <a:p>
            <a:fld id="{C7E2687D-B2AC-4C51-8F31-8E9CCF1510B3}" type="slidenum">
              <a:rPr lang="en-US" smtClean="0"/>
              <a:t>8</a:t>
            </a:fld>
            <a:endParaRPr lang="en-US"/>
          </a:p>
        </p:txBody>
      </p:sp>
    </p:spTree>
    <p:extLst>
      <p:ext uri="{BB962C8B-B14F-4D97-AF65-F5344CB8AC3E}">
        <p14:creationId xmlns:p14="http://schemas.microsoft.com/office/powerpoint/2010/main" val="54929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2687D-B2AC-4C51-8F31-8E9CCF1510B3}" type="slidenum">
              <a:rPr lang="en-US" smtClean="0"/>
              <a:t>9</a:t>
            </a:fld>
            <a:endParaRPr lang="en-US"/>
          </a:p>
        </p:txBody>
      </p:sp>
    </p:spTree>
    <p:extLst>
      <p:ext uri="{BB962C8B-B14F-4D97-AF65-F5344CB8AC3E}">
        <p14:creationId xmlns:p14="http://schemas.microsoft.com/office/powerpoint/2010/main" val="1095809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92"/>
            <a:ext cx="1308441" cy="759419"/>
          </a:xfrm>
          <a:prstGeom prst="rect">
            <a:avLst/>
          </a:prstGeom>
        </p:spPr>
      </p:pic>
      <p:sp>
        <p:nvSpPr>
          <p:cNvPr id="6" name="TextBox 5"/>
          <p:cNvSpPr txBox="1"/>
          <p:nvPr userDrawn="1"/>
        </p:nvSpPr>
        <p:spPr>
          <a:xfrm>
            <a:off x="499201" y="6329856"/>
            <a:ext cx="6631127" cy="274157"/>
          </a:xfrm>
          <a:prstGeom prst="rect">
            <a:avLst/>
          </a:prstGeom>
          <a:noFill/>
          <a:ln>
            <a:noFill/>
          </a:ln>
        </p:spPr>
        <p:txBody>
          <a:bodyPr wrap="square" lIns="0" tIns="0" rIns="0" bIns="0" rtlCol="0">
            <a:noAutofit/>
          </a:bodyPr>
          <a:lstStyle/>
          <a:p>
            <a:pPr defTabSz="457200">
              <a:lnSpc>
                <a:spcPts val="750"/>
              </a:lnSpc>
              <a:defRPr/>
            </a:pPr>
            <a:r>
              <a:rPr lang="en-US" sz="600">
                <a:solidFill>
                  <a:prstClr val="white"/>
                </a:solidFill>
                <a:cs typeface="Arial" charset="0"/>
              </a:rPr>
              <a:t>© 2016 AT&amp;T Intellectual Property. All rights reserved. AT&amp;T, Globe logo, Mobilizing Your World and DIRECTV are registered trademarks and service marks of AT&amp;T Intellectual Property and/or AT&amp;T affiliated companies. All other marks are the property of their respective owners. AT&amp;T Proprietary (Internal Use Only). Not for use or disclosure outside the AT&amp;T companies except under written agreement.</a:t>
            </a:r>
          </a:p>
        </p:txBody>
      </p:sp>
      <p:sp>
        <p:nvSpPr>
          <p:cNvPr id="14" name="Text Placeholder 13"/>
          <p:cNvSpPr>
            <a:spLocks noGrp="1"/>
          </p:cNvSpPr>
          <p:nvPr>
            <p:ph type="body" sz="quarter" idx="14"/>
          </p:nvPr>
        </p:nvSpPr>
        <p:spPr>
          <a:xfrm>
            <a:off x="498934" y="594859"/>
            <a:ext cx="5611284" cy="244486"/>
          </a:xfrm>
        </p:spPr>
        <p:txBody>
          <a:bodyPr/>
          <a:lstStyle>
            <a:lvl1pPr marL="0" indent="0">
              <a:spcAft>
                <a:spcPts val="400"/>
              </a:spcAft>
              <a:buFontTx/>
              <a:buNone/>
              <a:defRPr sz="1400" b="0" i="0">
                <a:solidFill>
                  <a:schemeClr val="bg2"/>
                </a:solidFill>
              </a:defRPr>
            </a:lvl1pPr>
            <a:lvl2pPr marL="0" indent="0">
              <a:spcAft>
                <a:spcPts val="400"/>
              </a:spcAft>
              <a:buFontTx/>
              <a:buNone/>
              <a:defRPr sz="1400">
                <a:solidFill>
                  <a:schemeClr val="bg2"/>
                </a:solidFill>
              </a:defRPr>
            </a:lvl2pPr>
            <a:lvl3pPr marL="0" indent="0">
              <a:spcAft>
                <a:spcPts val="400"/>
              </a:spcAft>
              <a:buFontTx/>
              <a:buNone/>
              <a:defRPr sz="1400">
                <a:solidFill>
                  <a:schemeClr val="bg2"/>
                </a:solidFill>
              </a:defRPr>
            </a:lvl3pPr>
            <a:lvl4pPr marL="0" indent="0">
              <a:spcAft>
                <a:spcPts val="400"/>
              </a:spcAft>
              <a:buFontTx/>
              <a:buNone/>
              <a:defRPr sz="1400">
                <a:solidFill>
                  <a:schemeClr val="bg2"/>
                </a:solidFill>
              </a:defRPr>
            </a:lvl4pPr>
            <a:lvl5pPr marL="0" indent="0">
              <a:spcAft>
                <a:spcPts val="400"/>
              </a:spcAft>
              <a:buFontTx/>
              <a:buNone/>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98928" y="927100"/>
            <a:ext cx="11211984" cy="1523098"/>
          </a:xfrm>
          <a:effectLst/>
        </p:spPr>
        <p:txBody>
          <a:bodyPr anchor="b" anchorCtr="0"/>
          <a:lstStyle>
            <a:lvl1pPr>
              <a:lnSpc>
                <a:spcPct val="82000"/>
              </a:lnSpc>
              <a:spcAft>
                <a:spcPts val="800"/>
              </a:spcAft>
              <a:defRPr sz="3600">
                <a:solidFill>
                  <a:schemeClr val="tx1"/>
                </a:solidFill>
              </a:defRPr>
            </a:lvl1pPr>
          </a:lstStyle>
          <a:p>
            <a:r>
              <a:rPr lang="en-US"/>
              <a:t>Click to edit Master title style</a:t>
            </a:r>
          </a:p>
        </p:txBody>
      </p:sp>
      <p:sp>
        <p:nvSpPr>
          <p:cNvPr id="4" name="Text Placeholder 3"/>
          <p:cNvSpPr>
            <a:spLocks noGrp="1"/>
          </p:cNvSpPr>
          <p:nvPr>
            <p:ph type="body" sz="quarter" idx="18"/>
          </p:nvPr>
        </p:nvSpPr>
        <p:spPr>
          <a:xfrm>
            <a:off x="498931" y="2459736"/>
            <a:ext cx="11216640" cy="914400"/>
          </a:xfrm>
          <a:effectLst/>
        </p:spPr>
        <p:txBody>
          <a:bodyPr/>
          <a:lstStyle>
            <a:lvl1pPr>
              <a:defRPr/>
            </a:lvl1pPr>
          </a:lstStyle>
          <a:p>
            <a:pPr lvl="0"/>
            <a:r>
              <a:rPr lang="en-US"/>
              <a:t>Click to edit Master text styles</a:t>
            </a:r>
          </a:p>
        </p:txBody>
      </p:sp>
      <p:sp>
        <p:nvSpPr>
          <p:cNvPr id="10" name="Text Placeholder 9"/>
          <p:cNvSpPr>
            <a:spLocks noGrp="1"/>
          </p:cNvSpPr>
          <p:nvPr>
            <p:ph type="body" sz="quarter" idx="13"/>
          </p:nvPr>
        </p:nvSpPr>
        <p:spPr>
          <a:xfrm>
            <a:off x="498934" y="3474733"/>
            <a:ext cx="5611284" cy="2335211"/>
          </a:xfrm>
        </p:spPr>
        <p:txBody>
          <a:bodyPr/>
          <a:lstStyle>
            <a:lvl1pPr marL="0" indent="0">
              <a:lnSpc>
                <a:spcPct val="100000"/>
              </a:lnSpc>
              <a:spcAft>
                <a:spcPts val="600"/>
              </a:spcAft>
              <a:buFontTx/>
              <a:buNone/>
              <a:defRPr sz="2000">
                <a:solidFill>
                  <a:schemeClr val="bg2"/>
                </a:solidFill>
              </a:defRPr>
            </a:lvl1pPr>
            <a:lvl2pPr marL="0" indent="0">
              <a:lnSpc>
                <a:spcPct val="100000"/>
              </a:lnSpc>
              <a:spcAft>
                <a:spcPts val="600"/>
              </a:spcAft>
              <a:buFontTx/>
              <a:buNone/>
              <a:defRPr sz="2000">
                <a:solidFill>
                  <a:schemeClr val="bg2"/>
                </a:solidFill>
              </a:defRPr>
            </a:lvl2pPr>
            <a:lvl3pPr marL="0" indent="0">
              <a:lnSpc>
                <a:spcPct val="100000"/>
              </a:lnSpc>
              <a:spcAft>
                <a:spcPts val="600"/>
              </a:spcAft>
              <a:buFontTx/>
              <a:buNone/>
              <a:defRPr sz="2000">
                <a:solidFill>
                  <a:schemeClr val="bg2"/>
                </a:solidFill>
              </a:defRPr>
            </a:lvl3pPr>
            <a:lvl4pPr marL="0" indent="0">
              <a:lnSpc>
                <a:spcPct val="100000"/>
              </a:lnSpc>
              <a:spcAft>
                <a:spcPts val="600"/>
              </a:spcAft>
              <a:buFontTx/>
              <a:buNone/>
              <a:defRPr sz="2000">
                <a:solidFill>
                  <a:schemeClr val="bg2"/>
                </a:solidFill>
              </a:defRPr>
            </a:lvl4pPr>
            <a:lvl5pPr marL="0" indent="0">
              <a:lnSpc>
                <a:spcPct val="100000"/>
              </a:lnSpc>
              <a:spcAft>
                <a:spcPts val="600"/>
              </a:spcAft>
              <a:buFontTx/>
              <a:buNone/>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7344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3" name="Rectangle 2"/>
          <p:cNvSpPr/>
          <p:nvPr userDrawn="1"/>
        </p:nvSpPr>
        <p:spPr>
          <a:xfrm>
            <a:off x="0" y="774701"/>
            <a:ext cx="12192000" cy="6083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92"/>
            <a:ext cx="1308441" cy="759419"/>
          </a:xfrm>
          <a:prstGeom prst="rect">
            <a:avLst/>
          </a:prstGeom>
        </p:spPr>
      </p:pic>
      <p:sp>
        <p:nvSpPr>
          <p:cNvPr id="2" name="Title 1"/>
          <p:cNvSpPr>
            <a:spLocks noGrp="1"/>
          </p:cNvSpPr>
          <p:nvPr>
            <p:ph type="title" hasCustomPrompt="1"/>
          </p:nvPr>
        </p:nvSpPr>
        <p:spPr bwMode="white">
          <a:xfrm>
            <a:off x="498928" y="1634067"/>
            <a:ext cx="11211984" cy="1515534"/>
          </a:xfrm>
        </p:spPr>
        <p:txBody>
          <a:bodyPr anchor="b" anchorCtr="0"/>
          <a:lstStyle>
            <a:lvl1pPr>
              <a:lnSpc>
                <a:spcPct val="82000"/>
              </a:lnSpc>
              <a:spcAft>
                <a:spcPts val="800"/>
              </a:spcAft>
              <a:defRPr sz="3600">
                <a:solidFill>
                  <a:schemeClr val="bg1"/>
                </a:solidFill>
              </a:defRPr>
            </a:lvl1pPr>
          </a:lstStyle>
          <a:p>
            <a:r>
              <a:rPr lang="en-US"/>
              <a:t>Click to edit </a:t>
            </a:r>
            <a:br>
              <a:rPr lang="en-US"/>
            </a:br>
            <a:r>
              <a:rPr lang="en-US"/>
              <a:t>Master title style</a:t>
            </a:r>
          </a:p>
        </p:txBody>
      </p:sp>
      <p:sp>
        <p:nvSpPr>
          <p:cNvPr id="11" name="Text Placeholder 9"/>
          <p:cNvSpPr>
            <a:spLocks noGrp="1"/>
          </p:cNvSpPr>
          <p:nvPr>
            <p:ph type="body" sz="quarter" idx="13"/>
          </p:nvPr>
        </p:nvSpPr>
        <p:spPr bwMode="white">
          <a:xfrm>
            <a:off x="498934" y="3608401"/>
            <a:ext cx="5611284" cy="2246311"/>
          </a:xfrm>
        </p:spPr>
        <p:txBody>
          <a:bodyPr/>
          <a:lstStyle>
            <a:lvl1pPr marL="0" indent="0">
              <a:lnSpc>
                <a:spcPct val="90000"/>
              </a:lnSpc>
              <a:spcAft>
                <a:spcPts val="600"/>
              </a:spcAft>
              <a:buFontTx/>
              <a:buNone/>
              <a:defRPr sz="2400">
                <a:solidFill>
                  <a:schemeClr val="tx1"/>
                </a:solidFill>
              </a:defRPr>
            </a:lvl1pPr>
            <a:lvl2pPr marL="0" indent="0">
              <a:lnSpc>
                <a:spcPct val="90000"/>
              </a:lnSpc>
              <a:spcAft>
                <a:spcPts val="600"/>
              </a:spcAft>
              <a:buFontTx/>
              <a:buNone/>
              <a:defRPr sz="2400">
                <a:solidFill>
                  <a:schemeClr val="tx1"/>
                </a:solidFill>
              </a:defRPr>
            </a:lvl2pPr>
            <a:lvl3pPr marL="0" indent="0">
              <a:lnSpc>
                <a:spcPct val="90000"/>
              </a:lnSpc>
              <a:spcAft>
                <a:spcPts val="600"/>
              </a:spcAft>
              <a:buFontTx/>
              <a:buNone/>
              <a:defRPr sz="2400">
                <a:solidFill>
                  <a:schemeClr val="tx1"/>
                </a:solidFill>
              </a:defRPr>
            </a:lvl3pPr>
            <a:lvl4pPr marL="0" indent="0">
              <a:lnSpc>
                <a:spcPct val="90000"/>
              </a:lnSpc>
              <a:spcAft>
                <a:spcPts val="600"/>
              </a:spcAft>
              <a:buFontTx/>
              <a:buNone/>
              <a:defRPr sz="2400">
                <a:solidFill>
                  <a:schemeClr val="tx1"/>
                </a:solidFill>
              </a:defRPr>
            </a:lvl4pPr>
            <a:lvl5pPr marL="0" indent="0">
              <a:lnSpc>
                <a:spcPct val="90000"/>
              </a:lnSpc>
              <a:spcAft>
                <a:spcPts val="600"/>
              </a:spcAft>
              <a:buFontTx/>
              <a:buNone/>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94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3">
    <p:spTree>
      <p:nvGrpSpPr>
        <p:cNvPr id="1" name=""/>
        <p:cNvGrpSpPr/>
        <p:nvPr/>
      </p:nvGrpSpPr>
      <p:grpSpPr>
        <a:xfrm>
          <a:off x="0" y="0"/>
          <a:ext cx="0" cy="0"/>
          <a:chOff x="0" y="0"/>
          <a:chExt cx="0" cy="0"/>
        </a:xfrm>
      </p:grpSpPr>
      <p:sp>
        <p:nvSpPr>
          <p:cNvPr id="3" name="Rectangle 2"/>
          <p:cNvSpPr/>
          <p:nvPr userDrawn="1"/>
        </p:nvSpPr>
        <p:spPr>
          <a:xfrm>
            <a:off x="0" y="774701"/>
            <a:ext cx="12192000" cy="60833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92"/>
            <a:ext cx="1308441" cy="759419"/>
          </a:xfrm>
          <a:prstGeom prst="rect">
            <a:avLst/>
          </a:prstGeom>
        </p:spPr>
      </p:pic>
      <p:sp>
        <p:nvSpPr>
          <p:cNvPr id="2" name="Title 1"/>
          <p:cNvSpPr>
            <a:spLocks noGrp="1"/>
          </p:cNvSpPr>
          <p:nvPr>
            <p:ph type="title" hasCustomPrompt="1"/>
          </p:nvPr>
        </p:nvSpPr>
        <p:spPr bwMode="white">
          <a:xfrm>
            <a:off x="498928" y="1642545"/>
            <a:ext cx="11211984" cy="1512147"/>
          </a:xfrm>
        </p:spPr>
        <p:txBody>
          <a:bodyPr anchor="b" anchorCtr="0"/>
          <a:lstStyle>
            <a:lvl1pPr>
              <a:lnSpc>
                <a:spcPct val="82000"/>
              </a:lnSpc>
              <a:spcAft>
                <a:spcPts val="800"/>
              </a:spcAft>
              <a:defRPr sz="3600">
                <a:solidFill>
                  <a:schemeClr val="bg1"/>
                </a:solidFill>
              </a:defRPr>
            </a:lvl1pPr>
          </a:lstStyle>
          <a:p>
            <a:r>
              <a:rPr lang="en-US"/>
              <a:t>Click to edit </a:t>
            </a:r>
            <a:br>
              <a:rPr lang="en-US"/>
            </a:br>
            <a:r>
              <a:rPr lang="en-US"/>
              <a:t>Master title style</a:t>
            </a:r>
          </a:p>
        </p:txBody>
      </p:sp>
      <p:sp>
        <p:nvSpPr>
          <p:cNvPr id="11" name="Text Placeholder 9"/>
          <p:cNvSpPr>
            <a:spLocks noGrp="1"/>
          </p:cNvSpPr>
          <p:nvPr>
            <p:ph type="body" sz="quarter" idx="13"/>
          </p:nvPr>
        </p:nvSpPr>
        <p:spPr bwMode="white">
          <a:xfrm>
            <a:off x="498934" y="3608401"/>
            <a:ext cx="5611284" cy="2246311"/>
          </a:xfrm>
        </p:spPr>
        <p:txBody>
          <a:bodyPr/>
          <a:lstStyle>
            <a:lvl1pPr marL="0" indent="0">
              <a:lnSpc>
                <a:spcPct val="90000"/>
              </a:lnSpc>
              <a:spcAft>
                <a:spcPts val="600"/>
              </a:spcAft>
              <a:buFontTx/>
              <a:buNone/>
              <a:defRPr sz="2400">
                <a:solidFill>
                  <a:srgbClr val="FFFFFF"/>
                </a:solidFill>
              </a:defRPr>
            </a:lvl1pPr>
            <a:lvl2pPr marL="0" indent="0">
              <a:lnSpc>
                <a:spcPct val="90000"/>
              </a:lnSpc>
              <a:spcAft>
                <a:spcPts val="600"/>
              </a:spcAft>
              <a:buFontTx/>
              <a:buNone/>
              <a:defRPr sz="2400">
                <a:solidFill>
                  <a:srgbClr val="FFFFFF"/>
                </a:solidFill>
              </a:defRPr>
            </a:lvl2pPr>
            <a:lvl3pPr marL="0" indent="0">
              <a:lnSpc>
                <a:spcPct val="90000"/>
              </a:lnSpc>
              <a:spcAft>
                <a:spcPts val="600"/>
              </a:spcAft>
              <a:buFontTx/>
              <a:buNone/>
              <a:defRPr sz="2400">
                <a:solidFill>
                  <a:srgbClr val="FFFFFF"/>
                </a:solidFill>
              </a:defRPr>
            </a:lvl3pPr>
            <a:lvl4pPr marL="0" indent="0">
              <a:lnSpc>
                <a:spcPct val="90000"/>
              </a:lnSpc>
              <a:spcAft>
                <a:spcPts val="600"/>
              </a:spcAft>
              <a:buFontTx/>
              <a:buNone/>
              <a:defRPr sz="2400">
                <a:solidFill>
                  <a:srgbClr val="FFFFFF"/>
                </a:solidFill>
              </a:defRPr>
            </a:lvl4pPr>
            <a:lvl5pPr marL="0" indent="0">
              <a:lnSpc>
                <a:spcPct val="90000"/>
              </a:lnSpc>
              <a:spcAft>
                <a:spcPts val="600"/>
              </a:spcAft>
              <a:buFontTx/>
              <a:buNone/>
              <a:defRPr sz="2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20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Opti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928" y="1642545"/>
            <a:ext cx="11211984" cy="1512147"/>
          </a:xfrm>
        </p:spPr>
        <p:txBody>
          <a:bodyPr anchor="b" anchorCtr="0"/>
          <a:lstStyle>
            <a:lvl1pPr>
              <a:lnSpc>
                <a:spcPct val="82000"/>
              </a:lnSpc>
              <a:spcAft>
                <a:spcPts val="800"/>
              </a:spcAft>
              <a:defRPr sz="3600">
                <a:solidFill>
                  <a:schemeClr val="tx1"/>
                </a:solidFill>
              </a:defRPr>
            </a:lvl1pPr>
          </a:lstStyle>
          <a:p>
            <a:r>
              <a:rPr lang="en-US"/>
              <a:t>Click to edit </a:t>
            </a:r>
            <a:br>
              <a:rPr lang="en-US"/>
            </a:br>
            <a:r>
              <a:rPr lang="en-US"/>
              <a:t>Master title style</a:t>
            </a:r>
          </a:p>
        </p:txBody>
      </p:sp>
      <p:sp>
        <p:nvSpPr>
          <p:cNvPr id="11" name="Text Placeholder 9"/>
          <p:cNvSpPr>
            <a:spLocks noGrp="1"/>
          </p:cNvSpPr>
          <p:nvPr>
            <p:ph type="body" sz="quarter" idx="13"/>
          </p:nvPr>
        </p:nvSpPr>
        <p:spPr>
          <a:xfrm>
            <a:off x="498934" y="3608401"/>
            <a:ext cx="5611284" cy="2246311"/>
          </a:xfrm>
        </p:spPr>
        <p:txBody>
          <a:bodyPr/>
          <a:lstStyle>
            <a:lvl1pPr marL="0" indent="0">
              <a:lnSpc>
                <a:spcPct val="90000"/>
              </a:lnSpc>
              <a:spcAft>
                <a:spcPts val="600"/>
              </a:spcAft>
              <a:buFontTx/>
              <a:buNone/>
              <a:defRPr sz="2400">
                <a:solidFill>
                  <a:schemeClr val="tx2"/>
                </a:solidFill>
              </a:defRPr>
            </a:lvl1pPr>
            <a:lvl2pPr marL="0" indent="0">
              <a:lnSpc>
                <a:spcPct val="90000"/>
              </a:lnSpc>
              <a:spcAft>
                <a:spcPts val="600"/>
              </a:spcAft>
              <a:buFontTx/>
              <a:buNone/>
              <a:defRPr sz="2400">
                <a:solidFill>
                  <a:schemeClr val="tx2"/>
                </a:solidFill>
              </a:defRPr>
            </a:lvl2pPr>
            <a:lvl3pPr marL="0" indent="0">
              <a:lnSpc>
                <a:spcPct val="90000"/>
              </a:lnSpc>
              <a:spcAft>
                <a:spcPts val="600"/>
              </a:spcAft>
              <a:buFontTx/>
              <a:buNone/>
              <a:defRPr sz="2400">
                <a:solidFill>
                  <a:schemeClr val="tx2"/>
                </a:solidFill>
              </a:defRPr>
            </a:lvl3pPr>
            <a:lvl4pPr marL="0" indent="0">
              <a:lnSpc>
                <a:spcPct val="90000"/>
              </a:lnSpc>
              <a:spcAft>
                <a:spcPts val="600"/>
              </a:spcAft>
              <a:buFontTx/>
              <a:buNone/>
              <a:defRPr sz="2400">
                <a:solidFill>
                  <a:schemeClr val="tx2"/>
                </a:solidFill>
              </a:defRPr>
            </a:lvl4pPr>
            <a:lvl5pPr marL="0" indent="0">
              <a:lnSpc>
                <a:spcPct val="90000"/>
              </a:lnSpc>
              <a:spcAft>
                <a:spcPts val="600"/>
              </a:spcAft>
              <a:buFontTx/>
              <a:buNone/>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526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ption 5">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0" y="774700"/>
            <a:ext cx="12192000" cy="6083300"/>
          </a:xfrm>
          <a:solidFill>
            <a:schemeClr val="bg2"/>
          </a:solidFill>
        </p:spPr>
        <p:txBody>
          <a:bodyPr/>
          <a:lstStyle>
            <a:lvl1pPr>
              <a:defRPr sz="1800">
                <a:solidFill>
                  <a:schemeClr val="bg1"/>
                </a:solidFill>
              </a:defRPr>
            </a:lvl1pPr>
          </a:lstStyle>
          <a:p>
            <a:r>
              <a:rPr lang="en-US"/>
              <a:t>Drag picture to placeholder or click icon to add. Globe logo should sit on top of picture.</a:t>
            </a:r>
          </a:p>
        </p:txBody>
      </p:sp>
      <p:sp>
        <p:nvSpPr>
          <p:cNvPr id="2" name="Title 1"/>
          <p:cNvSpPr>
            <a:spLocks noGrp="1"/>
          </p:cNvSpPr>
          <p:nvPr>
            <p:ph type="title" hasCustomPrompt="1"/>
          </p:nvPr>
        </p:nvSpPr>
        <p:spPr bwMode="white">
          <a:xfrm>
            <a:off x="498928" y="1638300"/>
            <a:ext cx="11211984" cy="1516378"/>
          </a:xfrm>
        </p:spPr>
        <p:txBody>
          <a:bodyPr anchor="b" anchorCtr="0"/>
          <a:lstStyle>
            <a:lvl1pPr>
              <a:lnSpc>
                <a:spcPct val="82000"/>
              </a:lnSpc>
              <a:spcAft>
                <a:spcPts val="800"/>
              </a:spcAft>
              <a:defRPr sz="3600">
                <a:solidFill>
                  <a:schemeClr val="bg1"/>
                </a:solidFill>
              </a:defRPr>
            </a:lvl1pPr>
          </a:lstStyle>
          <a:p>
            <a:r>
              <a:rPr lang="en-US"/>
              <a:t>Click to edit </a:t>
            </a:r>
            <a:br>
              <a:rPr lang="en-US"/>
            </a:br>
            <a:r>
              <a:rPr lang="en-US"/>
              <a:t>Master title style</a:t>
            </a:r>
          </a:p>
        </p:txBody>
      </p:sp>
      <p:sp>
        <p:nvSpPr>
          <p:cNvPr id="11" name="Text Placeholder 9"/>
          <p:cNvSpPr>
            <a:spLocks noGrp="1"/>
          </p:cNvSpPr>
          <p:nvPr>
            <p:ph type="body" sz="quarter" idx="13"/>
          </p:nvPr>
        </p:nvSpPr>
        <p:spPr>
          <a:xfrm>
            <a:off x="498934" y="3608401"/>
            <a:ext cx="5611284" cy="2246311"/>
          </a:xfrm>
        </p:spPr>
        <p:txBody>
          <a:bodyPr/>
          <a:lstStyle>
            <a:lvl1pPr marL="0" indent="0">
              <a:lnSpc>
                <a:spcPct val="90000"/>
              </a:lnSpc>
              <a:spcAft>
                <a:spcPts val="600"/>
              </a:spcAft>
              <a:buFontTx/>
              <a:buNone/>
              <a:defRPr sz="2400">
                <a:solidFill>
                  <a:schemeClr val="tx2"/>
                </a:solidFill>
              </a:defRPr>
            </a:lvl1pPr>
            <a:lvl2pPr marL="0" indent="0">
              <a:lnSpc>
                <a:spcPct val="90000"/>
              </a:lnSpc>
              <a:spcAft>
                <a:spcPts val="600"/>
              </a:spcAft>
              <a:buFontTx/>
              <a:buNone/>
              <a:defRPr sz="2400">
                <a:solidFill>
                  <a:schemeClr val="tx2"/>
                </a:solidFill>
              </a:defRPr>
            </a:lvl2pPr>
            <a:lvl3pPr marL="0" indent="0">
              <a:lnSpc>
                <a:spcPct val="90000"/>
              </a:lnSpc>
              <a:spcAft>
                <a:spcPts val="600"/>
              </a:spcAft>
              <a:buFontTx/>
              <a:buNone/>
              <a:defRPr sz="2400">
                <a:solidFill>
                  <a:schemeClr val="tx2"/>
                </a:solidFill>
              </a:defRPr>
            </a:lvl3pPr>
            <a:lvl4pPr marL="0" indent="0">
              <a:lnSpc>
                <a:spcPct val="90000"/>
              </a:lnSpc>
              <a:spcAft>
                <a:spcPts val="600"/>
              </a:spcAft>
              <a:buFontTx/>
              <a:buNone/>
              <a:defRPr sz="2400">
                <a:solidFill>
                  <a:schemeClr val="tx2"/>
                </a:solidFill>
              </a:defRPr>
            </a:lvl4pPr>
            <a:lvl5pPr marL="0" indent="0">
              <a:lnSpc>
                <a:spcPct val="90000"/>
              </a:lnSpc>
              <a:spcAft>
                <a:spcPts val="600"/>
              </a:spcAft>
              <a:buFontTx/>
              <a:buNone/>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88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5" name="Content Placeholder 4"/>
          <p:cNvSpPr>
            <a:spLocks noGrp="1"/>
          </p:cNvSpPr>
          <p:nvPr>
            <p:ph sz="quarter" idx="12"/>
          </p:nvPr>
        </p:nvSpPr>
        <p:spPr>
          <a:xfrm>
            <a:off x="491067" y="1139370"/>
            <a:ext cx="11211984" cy="4812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421168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Content Placeholder 4"/>
          <p:cNvSpPr>
            <a:spLocks noGrp="1"/>
          </p:cNvSpPr>
          <p:nvPr>
            <p:ph sz="quarter" idx="12"/>
          </p:nvPr>
        </p:nvSpPr>
        <p:spPr>
          <a:xfrm>
            <a:off x="491067" y="1139629"/>
            <a:ext cx="11211984" cy="4800600"/>
          </a:xfrm>
        </p:spPr>
        <p:txBody>
          <a:bodyPr/>
          <a:lstStyle>
            <a:lvl1pPr>
              <a:lnSpc>
                <a:spcPct val="90000"/>
              </a:lnSpc>
              <a:spcAft>
                <a:spcPts val="600"/>
              </a:spcAft>
              <a:defRPr sz="2400" baseline="0"/>
            </a:lvl1pPr>
            <a:lvl2pPr>
              <a:defRPr b="1">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348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Content Placeholder 5"/>
          <p:cNvSpPr>
            <a:spLocks noGrp="1"/>
          </p:cNvSpPr>
          <p:nvPr>
            <p:ph sz="quarter" idx="12"/>
          </p:nvPr>
        </p:nvSpPr>
        <p:spPr>
          <a:xfrm>
            <a:off x="491066" y="1139825"/>
            <a:ext cx="54616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3"/>
          </p:nvPr>
        </p:nvSpPr>
        <p:spPr>
          <a:xfrm>
            <a:off x="6241377" y="1139825"/>
            <a:ext cx="54616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40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Content Placeholder 5"/>
          <p:cNvSpPr>
            <a:spLocks noGrp="1"/>
          </p:cNvSpPr>
          <p:nvPr>
            <p:ph sz="quarter" idx="12"/>
          </p:nvPr>
        </p:nvSpPr>
        <p:spPr>
          <a:xfrm>
            <a:off x="491066" y="1139825"/>
            <a:ext cx="54616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229053" y="1206500"/>
            <a:ext cx="5476119" cy="4648200"/>
          </a:xfrm>
        </p:spPr>
        <p:txBody>
          <a:bodyPr/>
          <a:lstStyle>
            <a:lvl1pPr>
              <a:defRPr sz="1800">
                <a:solidFill>
                  <a:schemeClr val="bg2"/>
                </a:solidFill>
              </a:defRPr>
            </a:lvl1pPr>
          </a:lstStyle>
          <a:p>
            <a:r>
              <a:rPr lang="en-US"/>
              <a:t>Click icon to add picture</a:t>
            </a:r>
          </a:p>
        </p:txBody>
      </p:sp>
    </p:spTree>
    <p:extLst>
      <p:ext uri="{BB962C8B-B14F-4D97-AF65-F5344CB8AC3E}">
        <p14:creationId xmlns:p14="http://schemas.microsoft.com/office/powerpoint/2010/main" val="235131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 Rul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20" name="Straight Connector 19"/>
          <p:cNvCxnSpPr/>
          <p:nvPr userDrawn="1"/>
        </p:nvCxnSpPr>
        <p:spPr>
          <a:xfrm>
            <a:off x="6096000" y="1210030"/>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87792" y="522779"/>
            <a:ext cx="11211984" cy="342206"/>
          </a:xfrm>
        </p:spPr>
        <p:txBody>
          <a:bodyPr/>
          <a:lstStyle>
            <a:lvl1pPr>
              <a:defRPr>
                <a:solidFill>
                  <a:schemeClr val="tx2"/>
                </a:solidFill>
              </a:defRPr>
            </a:lvl1pPr>
          </a:lstStyle>
          <a:p>
            <a:r>
              <a:rPr lang="en-US"/>
              <a:t>Click to edit Master title style</a:t>
            </a:r>
          </a:p>
        </p:txBody>
      </p:sp>
      <p:sp>
        <p:nvSpPr>
          <p:cNvPr id="6" name="Content Placeholder 5"/>
          <p:cNvSpPr>
            <a:spLocks noGrp="1"/>
          </p:cNvSpPr>
          <p:nvPr>
            <p:ph sz="quarter" idx="12"/>
          </p:nvPr>
        </p:nvSpPr>
        <p:spPr>
          <a:xfrm>
            <a:off x="487788" y="1139546"/>
            <a:ext cx="536448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3"/>
          </p:nvPr>
        </p:nvSpPr>
        <p:spPr>
          <a:xfrm>
            <a:off x="6338571" y="1139825"/>
            <a:ext cx="536448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87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Content Placeholder 5"/>
          <p:cNvSpPr>
            <a:spLocks noGrp="1"/>
          </p:cNvSpPr>
          <p:nvPr>
            <p:ph sz="quarter" idx="12"/>
          </p:nvPr>
        </p:nvSpPr>
        <p:spPr>
          <a:xfrm>
            <a:off x="491069" y="1143000"/>
            <a:ext cx="700117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3"/>
          </p:nvPr>
        </p:nvSpPr>
        <p:spPr>
          <a:xfrm>
            <a:off x="7748834" y="1143000"/>
            <a:ext cx="395422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58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spTree>
      <p:nvGrpSpPr>
        <p:cNvPr id="1" name=""/>
        <p:cNvGrpSpPr/>
        <p:nvPr/>
      </p:nvGrpSpPr>
      <p:grpSpPr>
        <a:xfrm>
          <a:off x="0" y="0"/>
          <a:ext cx="0" cy="0"/>
          <a:chOff x="0" y="0"/>
          <a:chExt cx="0" cy="0"/>
        </a:xfrm>
      </p:grpSpPr>
      <p:pic>
        <p:nvPicPr>
          <p:cNvPr id="9" name="Picture 8" descr="att_hz_lkp_rgb_po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80"/>
            <a:ext cx="1308441" cy="759420"/>
          </a:xfrm>
          <a:prstGeom prst="rect">
            <a:avLst/>
          </a:prstGeom>
        </p:spPr>
      </p:pic>
      <p:sp>
        <p:nvSpPr>
          <p:cNvPr id="11" name="TextBox 10"/>
          <p:cNvSpPr txBox="1"/>
          <p:nvPr userDrawn="1"/>
        </p:nvSpPr>
        <p:spPr>
          <a:xfrm>
            <a:off x="499201" y="6329856"/>
            <a:ext cx="6631127" cy="274157"/>
          </a:xfrm>
          <a:prstGeom prst="rect">
            <a:avLst/>
          </a:prstGeom>
          <a:noFill/>
          <a:ln>
            <a:noFill/>
          </a:ln>
        </p:spPr>
        <p:txBody>
          <a:bodyPr wrap="square" lIns="0" tIns="0" rIns="0" bIns="0" rtlCol="0">
            <a:noAutofit/>
          </a:bodyPr>
          <a:lstStyle/>
          <a:p>
            <a:pPr defTabSz="457200">
              <a:lnSpc>
                <a:spcPts val="750"/>
              </a:lnSpc>
              <a:defRPr/>
            </a:pPr>
            <a:r>
              <a:rPr lang="en-US" sz="600">
                <a:solidFill>
                  <a:srgbClr val="000000"/>
                </a:solidFill>
                <a:cs typeface="Arial" charset="0"/>
              </a:rPr>
              <a:t>© 2016 AT&amp;T Intellectual Property. All rights reserved. AT&amp;T, Globe logo, Mobilizing Your World and DIRECTV are registered trademarks and service marks of AT&amp;T Intellectual Property and/or AT&amp;T affiliated companies. All other marks are the property of their respective owners. AT&amp;T Proprietary (Internal Use Only). Not for use or disclosure outside the AT&amp;T companies except under written agreement.</a:t>
            </a:r>
          </a:p>
        </p:txBody>
      </p:sp>
      <p:sp>
        <p:nvSpPr>
          <p:cNvPr id="14" name="Text Placeholder 13"/>
          <p:cNvSpPr>
            <a:spLocks noGrp="1"/>
          </p:cNvSpPr>
          <p:nvPr>
            <p:ph type="body" sz="quarter" idx="14"/>
          </p:nvPr>
        </p:nvSpPr>
        <p:spPr>
          <a:xfrm>
            <a:off x="499202" y="594859"/>
            <a:ext cx="5611284" cy="244486"/>
          </a:xfrm>
        </p:spPr>
        <p:txBody>
          <a:bodyPr/>
          <a:lstStyle>
            <a:lvl1pPr marL="0" indent="0">
              <a:spcAft>
                <a:spcPts val="400"/>
              </a:spcAft>
              <a:buFontTx/>
              <a:buNone/>
              <a:defRPr sz="1400">
                <a:solidFill>
                  <a:schemeClr val="tx2"/>
                </a:solidFill>
              </a:defRPr>
            </a:lvl1pPr>
            <a:lvl2pPr marL="0" indent="0">
              <a:spcAft>
                <a:spcPts val="400"/>
              </a:spcAft>
              <a:buFontTx/>
              <a:buNone/>
              <a:defRPr sz="1400">
                <a:solidFill>
                  <a:schemeClr val="tx2"/>
                </a:solidFill>
              </a:defRPr>
            </a:lvl2pPr>
            <a:lvl3pPr marL="0" indent="0">
              <a:spcAft>
                <a:spcPts val="400"/>
              </a:spcAft>
              <a:buFontTx/>
              <a:buNone/>
              <a:defRPr sz="1400">
                <a:solidFill>
                  <a:schemeClr val="tx2"/>
                </a:solidFill>
              </a:defRPr>
            </a:lvl3pPr>
            <a:lvl4pPr marL="0" indent="0">
              <a:spcAft>
                <a:spcPts val="400"/>
              </a:spcAft>
              <a:buFontTx/>
              <a:buNone/>
              <a:defRPr sz="1400">
                <a:solidFill>
                  <a:schemeClr val="tx2"/>
                </a:solidFill>
              </a:defRPr>
            </a:lvl4pPr>
            <a:lvl5pPr marL="0" indent="0">
              <a:spcAft>
                <a:spcPts val="400"/>
              </a:spcAft>
              <a:buFontTx/>
              <a:buNone/>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99196" y="939800"/>
            <a:ext cx="11211984" cy="1511764"/>
          </a:xfrm>
        </p:spPr>
        <p:txBody>
          <a:bodyPr anchor="b" anchorCtr="0"/>
          <a:lstStyle>
            <a:lvl1pPr>
              <a:lnSpc>
                <a:spcPct val="82000"/>
              </a:lnSpc>
              <a:spcAft>
                <a:spcPts val="800"/>
              </a:spcAft>
              <a:defRPr sz="3600">
                <a:solidFill>
                  <a:schemeClr val="tx1"/>
                </a:solidFill>
              </a:defRPr>
            </a:lvl1pPr>
          </a:lstStyle>
          <a:p>
            <a:r>
              <a:rPr lang="en-US"/>
              <a:t>Click to edit Master title style</a:t>
            </a:r>
          </a:p>
        </p:txBody>
      </p:sp>
      <p:sp>
        <p:nvSpPr>
          <p:cNvPr id="4" name="Text Placeholder 3"/>
          <p:cNvSpPr>
            <a:spLocks noGrp="1"/>
          </p:cNvSpPr>
          <p:nvPr>
            <p:ph type="body" sz="quarter" idx="15"/>
          </p:nvPr>
        </p:nvSpPr>
        <p:spPr>
          <a:xfrm>
            <a:off x="499193" y="2459736"/>
            <a:ext cx="11216640" cy="914400"/>
          </a:xfrm>
        </p:spPr>
        <p:txBody>
          <a:bodyPr/>
          <a:lstStyle>
            <a:lvl1pPr>
              <a:defRPr sz="2400" baseline="0"/>
            </a:lvl1pPr>
            <a:lvl2pPr>
              <a:defRPr sz="2000" baseline="0"/>
            </a:lvl2pPr>
            <a:lvl3pPr>
              <a:defRPr sz="2000" baseline="0"/>
            </a:lvl3pPr>
            <a:lvl4pPr>
              <a:defRPr sz="2000" baseline="0"/>
            </a:lvl4pPr>
            <a:lvl5pPr>
              <a:defRPr sz="2000" baseline="0"/>
            </a:lvl5pPr>
          </a:lstStyle>
          <a:p>
            <a:pPr lvl="0"/>
            <a:r>
              <a:rPr lang="en-US"/>
              <a:t>Click to edit Master text styles</a:t>
            </a:r>
          </a:p>
        </p:txBody>
      </p:sp>
      <p:sp>
        <p:nvSpPr>
          <p:cNvPr id="10" name="Text Placeholder 9"/>
          <p:cNvSpPr>
            <a:spLocks noGrp="1"/>
          </p:cNvSpPr>
          <p:nvPr>
            <p:ph type="body" sz="quarter" idx="13"/>
          </p:nvPr>
        </p:nvSpPr>
        <p:spPr>
          <a:xfrm>
            <a:off x="499202" y="3474733"/>
            <a:ext cx="5611284" cy="2335211"/>
          </a:xfrm>
        </p:spPr>
        <p:txBody>
          <a:bodyPr/>
          <a:lstStyle>
            <a:lvl1pPr marL="0" indent="0">
              <a:lnSpc>
                <a:spcPct val="100000"/>
              </a:lnSpc>
              <a:spcAft>
                <a:spcPts val="600"/>
              </a:spcAft>
              <a:buFontTx/>
              <a:buNone/>
              <a:defRPr sz="2000" baseline="0">
                <a:solidFill>
                  <a:schemeClr val="tx2"/>
                </a:solidFill>
              </a:defRPr>
            </a:lvl1pPr>
            <a:lvl2pPr marL="0" indent="0">
              <a:lnSpc>
                <a:spcPct val="100000"/>
              </a:lnSpc>
              <a:spcAft>
                <a:spcPts val="600"/>
              </a:spcAft>
              <a:buFontTx/>
              <a:buNone/>
              <a:defRPr sz="2000" baseline="0">
                <a:solidFill>
                  <a:schemeClr val="tx2"/>
                </a:solidFill>
              </a:defRPr>
            </a:lvl2pPr>
            <a:lvl3pPr marL="0" indent="0">
              <a:lnSpc>
                <a:spcPct val="100000"/>
              </a:lnSpc>
              <a:spcAft>
                <a:spcPts val="600"/>
              </a:spcAft>
              <a:buFontTx/>
              <a:buNone/>
              <a:defRPr sz="2000" baseline="0">
                <a:solidFill>
                  <a:schemeClr val="tx2"/>
                </a:solidFill>
              </a:defRPr>
            </a:lvl3pPr>
            <a:lvl4pPr marL="0" indent="0">
              <a:lnSpc>
                <a:spcPct val="100000"/>
              </a:lnSpc>
              <a:spcAft>
                <a:spcPts val="600"/>
              </a:spcAft>
              <a:buFontTx/>
              <a:buNone/>
              <a:defRPr sz="2000" baseline="0">
                <a:solidFill>
                  <a:schemeClr val="tx2"/>
                </a:solidFill>
              </a:defRPr>
            </a:lvl4pPr>
            <a:lvl5pPr marL="0" indent="0">
              <a:lnSpc>
                <a:spcPct val="100000"/>
              </a:lnSpc>
              <a:spcAft>
                <a:spcPts val="600"/>
              </a:spcAft>
              <a:buFontTx/>
              <a:buNone/>
              <a:defRPr sz="20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68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Photo">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Picture Placeholder 3"/>
          <p:cNvSpPr>
            <a:spLocks noGrp="1"/>
          </p:cNvSpPr>
          <p:nvPr>
            <p:ph type="pic" sz="quarter" idx="14"/>
          </p:nvPr>
        </p:nvSpPr>
        <p:spPr>
          <a:xfrm>
            <a:off x="491071" y="1206505"/>
            <a:ext cx="6995884" cy="4648199"/>
          </a:xfrm>
        </p:spPr>
        <p:txBody>
          <a:bodyPr/>
          <a:lstStyle>
            <a:lvl1pPr>
              <a:defRPr sz="1800">
                <a:solidFill>
                  <a:schemeClr val="bg2"/>
                </a:solidFill>
              </a:defRPr>
            </a:lvl1pPr>
          </a:lstStyle>
          <a:p>
            <a:r>
              <a:rPr lang="en-US"/>
              <a:t>Click icon to add picture</a:t>
            </a:r>
          </a:p>
        </p:txBody>
      </p:sp>
      <p:sp>
        <p:nvSpPr>
          <p:cNvPr id="11" name="Content Placeholder 5"/>
          <p:cNvSpPr>
            <a:spLocks noGrp="1"/>
          </p:cNvSpPr>
          <p:nvPr>
            <p:ph sz="quarter" idx="13"/>
          </p:nvPr>
        </p:nvSpPr>
        <p:spPr>
          <a:xfrm>
            <a:off x="7748834" y="1139825"/>
            <a:ext cx="395422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88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Rul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9" name="Straight Connector 8"/>
          <p:cNvCxnSpPr/>
          <p:nvPr userDrawn="1"/>
        </p:nvCxnSpPr>
        <p:spPr>
          <a:xfrm>
            <a:off x="7609735" y="1210030"/>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Content Placeholder 5"/>
          <p:cNvSpPr>
            <a:spLocks noGrp="1"/>
          </p:cNvSpPr>
          <p:nvPr>
            <p:ph sz="quarter" idx="12"/>
          </p:nvPr>
        </p:nvSpPr>
        <p:spPr>
          <a:xfrm>
            <a:off x="491067" y="1139825"/>
            <a:ext cx="687386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3"/>
          </p:nvPr>
        </p:nvSpPr>
        <p:spPr>
          <a:xfrm>
            <a:off x="7857069" y="1139825"/>
            <a:ext cx="384598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0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Quot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20" name="Straight Connector 19"/>
          <p:cNvCxnSpPr/>
          <p:nvPr userDrawn="1"/>
        </p:nvCxnSpPr>
        <p:spPr>
          <a:xfrm>
            <a:off x="6096000" y="1210030"/>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Content Placeholder 5"/>
          <p:cNvSpPr>
            <a:spLocks noGrp="1"/>
          </p:cNvSpPr>
          <p:nvPr>
            <p:ph sz="quarter" idx="12"/>
          </p:nvPr>
        </p:nvSpPr>
        <p:spPr>
          <a:xfrm>
            <a:off x="491068" y="1139825"/>
            <a:ext cx="536448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4"/>
          </p:nvPr>
        </p:nvSpPr>
        <p:spPr>
          <a:xfrm>
            <a:off x="6339146" y="1118312"/>
            <a:ext cx="5363911" cy="4833226"/>
          </a:xfrm>
        </p:spPr>
        <p:txBody>
          <a:bodyPr/>
          <a:lstStyle>
            <a:lvl1pPr marL="173038" indent="-173038">
              <a:lnSpc>
                <a:spcPct val="90000"/>
              </a:lnSpc>
              <a:spcAft>
                <a:spcPts val="1000"/>
              </a:spcAft>
              <a:defRPr sz="3200">
                <a:solidFill>
                  <a:schemeClr val="tx1"/>
                </a:solidFill>
              </a:defRPr>
            </a:lvl1pPr>
            <a:lvl2pPr marL="740664" indent="-285750">
              <a:spcAft>
                <a:spcPts val="1000"/>
              </a:spcAft>
              <a:buClr>
                <a:schemeClr val="tx2"/>
              </a:buClr>
              <a:buFont typeface="Lucida Grande"/>
              <a:buChar char="—"/>
              <a:defRPr i="1">
                <a:solidFill>
                  <a:schemeClr val="tx2"/>
                </a:solidFill>
              </a:defRPr>
            </a:lvl2pPr>
            <a:lvl3pPr marL="0" indent="0">
              <a:buClr>
                <a:schemeClr val="tx2"/>
              </a:buClr>
              <a:buFontTx/>
              <a:buNone/>
              <a:defRPr>
                <a:solidFill>
                  <a:schemeClr val="tx2"/>
                </a:solidFill>
              </a:defRPr>
            </a:lvl3pPr>
            <a:lvl4pPr marL="0" indent="0">
              <a:buClr>
                <a:schemeClr val="tx2"/>
              </a:buClr>
              <a:buFontTx/>
              <a:buNone/>
              <a:defRPr>
                <a:solidFill>
                  <a:schemeClr val="tx2"/>
                </a:solidFill>
              </a:defRPr>
            </a:lvl4pPr>
            <a:lvl5pPr marL="0" indent="0">
              <a:buClr>
                <a:schemeClr val="tx2"/>
              </a:buClr>
              <a:buFontTx/>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472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a:xfrm>
            <a:off x="487792" y="522779"/>
            <a:ext cx="11211984" cy="342206"/>
          </a:xfrm>
        </p:spPr>
        <p:txBody>
          <a:bodyPr/>
          <a:lstStyle>
            <a:lvl1pPr>
              <a:defRPr>
                <a:solidFill>
                  <a:schemeClr val="tx2"/>
                </a:solidFill>
              </a:defRPr>
            </a:lvl1pPr>
          </a:lstStyle>
          <a:p>
            <a:r>
              <a:rPr lang="en-US"/>
              <a:t>Click to edit Master title style</a:t>
            </a:r>
          </a:p>
        </p:txBody>
      </p:sp>
      <p:sp>
        <p:nvSpPr>
          <p:cNvPr id="6" name="Text Placeholder 3"/>
          <p:cNvSpPr>
            <a:spLocks noGrp="1"/>
          </p:cNvSpPr>
          <p:nvPr>
            <p:ph type="body" sz="quarter" idx="14"/>
          </p:nvPr>
        </p:nvSpPr>
        <p:spPr>
          <a:xfrm>
            <a:off x="487789" y="1117916"/>
            <a:ext cx="11216216" cy="4833623"/>
          </a:xfrm>
        </p:spPr>
        <p:txBody>
          <a:bodyPr/>
          <a:lstStyle>
            <a:lvl1pPr marL="173038" indent="-173038">
              <a:lnSpc>
                <a:spcPct val="90000"/>
              </a:lnSpc>
              <a:spcAft>
                <a:spcPts val="1000"/>
              </a:spcAft>
              <a:defRPr sz="3200">
                <a:solidFill>
                  <a:schemeClr val="tx1"/>
                </a:solidFill>
              </a:defRPr>
            </a:lvl1pPr>
            <a:lvl2pPr marL="740664" indent="-285750">
              <a:spcAft>
                <a:spcPts val="1000"/>
              </a:spcAft>
              <a:buClr>
                <a:schemeClr val="tx2"/>
              </a:buClr>
              <a:buFont typeface="Lucida Grande"/>
              <a:buChar char="—"/>
              <a:defRPr i="1">
                <a:solidFill>
                  <a:schemeClr val="tx2"/>
                </a:solidFill>
              </a:defRPr>
            </a:lvl2pPr>
            <a:lvl3pPr marL="0" indent="0">
              <a:buClr>
                <a:schemeClr val="tx2"/>
              </a:buClr>
              <a:buFontTx/>
              <a:buNone/>
              <a:defRPr>
                <a:solidFill>
                  <a:schemeClr val="tx2"/>
                </a:solidFill>
              </a:defRPr>
            </a:lvl3pPr>
            <a:lvl4pPr marL="0" indent="0">
              <a:buClr>
                <a:schemeClr val="tx2"/>
              </a:buClr>
              <a:buFontTx/>
              <a:buNone/>
              <a:defRPr>
                <a:solidFill>
                  <a:schemeClr val="tx2"/>
                </a:solidFill>
              </a:defRPr>
            </a:lvl4pPr>
            <a:lvl5pPr marL="0" indent="0">
              <a:buClr>
                <a:schemeClr val="tx2"/>
              </a:buClr>
              <a:buFontTx/>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1013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Picture Placeholder 5"/>
          <p:cNvSpPr>
            <a:spLocks noGrp="1"/>
          </p:cNvSpPr>
          <p:nvPr>
            <p:ph type="pic" sz="quarter" idx="12" hasCustomPrompt="1"/>
          </p:nvPr>
        </p:nvSpPr>
        <p:spPr>
          <a:xfrm>
            <a:off x="1" y="1206500"/>
            <a:ext cx="12192000" cy="565150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a:t>Drag picture to placeholder or click icon to add. Globe logo should sit on top of picture.</a:t>
            </a:r>
          </a:p>
          <a:p>
            <a:endParaRPr lang="en-US"/>
          </a:p>
        </p:txBody>
      </p:sp>
    </p:spTree>
    <p:extLst>
      <p:ext uri="{BB962C8B-B14F-4D97-AF65-F5344CB8AC3E}">
        <p14:creationId xmlns:p14="http://schemas.microsoft.com/office/powerpoint/2010/main" val="2150068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Picture Placeholder 5"/>
          <p:cNvSpPr>
            <a:spLocks noGrp="1"/>
          </p:cNvSpPr>
          <p:nvPr>
            <p:ph type="pic" sz="quarter" idx="12" hasCustomPrompt="1"/>
          </p:nvPr>
        </p:nvSpPr>
        <p:spPr>
          <a:xfrm>
            <a:off x="0" y="1206500"/>
            <a:ext cx="6108192" cy="565150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a:t>Drag picture to placeholder or click icon to add. </a:t>
            </a:r>
          </a:p>
        </p:txBody>
      </p:sp>
      <p:sp>
        <p:nvSpPr>
          <p:cNvPr id="9" name="Picture Placeholder 5"/>
          <p:cNvSpPr>
            <a:spLocks noGrp="1"/>
          </p:cNvSpPr>
          <p:nvPr>
            <p:ph type="pic" sz="quarter" idx="13" hasCustomPrompt="1"/>
          </p:nvPr>
        </p:nvSpPr>
        <p:spPr>
          <a:xfrm>
            <a:off x="6096007" y="1206500"/>
            <a:ext cx="6095999" cy="565150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a:t>Drag picture to placeholder or click icon to add. Globe logo should sit on top of picture.</a:t>
            </a:r>
          </a:p>
          <a:p>
            <a:endParaRPr lang="en-US"/>
          </a:p>
        </p:txBody>
      </p:sp>
    </p:spTree>
    <p:extLst>
      <p:ext uri="{BB962C8B-B14F-4D97-AF65-F5344CB8AC3E}">
        <p14:creationId xmlns:p14="http://schemas.microsoft.com/office/powerpoint/2010/main" val="3031457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Row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13" name="Straight Connector 12"/>
          <p:cNvCxnSpPr/>
          <p:nvPr userDrawn="1"/>
        </p:nvCxnSpPr>
        <p:spPr>
          <a:xfrm flipH="1">
            <a:off x="491067" y="3520578"/>
            <a:ext cx="1121198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87792" y="522779"/>
            <a:ext cx="11211984" cy="342206"/>
          </a:xfrm>
        </p:spPr>
        <p:txBody>
          <a:bodyPr/>
          <a:lstStyle>
            <a:lvl1pPr>
              <a:defRPr>
                <a:solidFill>
                  <a:schemeClr val="tx2"/>
                </a:solidFill>
              </a:defRPr>
            </a:lvl1pPr>
          </a:lstStyle>
          <a:p>
            <a:r>
              <a:rPr lang="en-US"/>
              <a:t>Click to edit Master title style</a:t>
            </a:r>
          </a:p>
        </p:txBody>
      </p:sp>
      <p:sp>
        <p:nvSpPr>
          <p:cNvPr id="6" name="Picture Placeholder 5"/>
          <p:cNvSpPr>
            <a:spLocks noGrp="1"/>
          </p:cNvSpPr>
          <p:nvPr>
            <p:ph type="pic" sz="quarter" idx="16"/>
          </p:nvPr>
        </p:nvSpPr>
        <p:spPr>
          <a:xfrm>
            <a:off x="487792" y="1206500"/>
            <a:ext cx="2844800" cy="2128838"/>
          </a:xfrm>
        </p:spPr>
        <p:txBody>
          <a:bodyPr/>
          <a:lstStyle>
            <a:lvl1pPr>
              <a:defRPr sz="1800">
                <a:solidFill>
                  <a:schemeClr val="bg2"/>
                </a:solidFill>
              </a:defRPr>
            </a:lvl1pPr>
          </a:lstStyle>
          <a:p>
            <a:r>
              <a:rPr lang="en-US"/>
              <a:t>Click icon to add picture</a:t>
            </a:r>
          </a:p>
        </p:txBody>
      </p:sp>
      <p:sp>
        <p:nvSpPr>
          <p:cNvPr id="21" name="Text Placeholder 20"/>
          <p:cNvSpPr>
            <a:spLocks noGrp="1"/>
          </p:cNvSpPr>
          <p:nvPr>
            <p:ph type="body" sz="quarter" idx="18"/>
          </p:nvPr>
        </p:nvSpPr>
        <p:spPr>
          <a:xfrm>
            <a:off x="3676651" y="1145571"/>
            <a:ext cx="8026400" cy="2306404"/>
          </a:xfrm>
        </p:spPr>
        <p:txBody>
          <a:bodyPr/>
          <a:lstStyle>
            <a:lvl1pPr>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5"/>
          <p:cNvSpPr>
            <a:spLocks noGrp="1"/>
          </p:cNvSpPr>
          <p:nvPr>
            <p:ph type="pic" sz="quarter" idx="17"/>
          </p:nvPr>
        </p:nvSpPr>
        <p:spPr>
          <a:xfrm>
            <a:off x="487792" y="3721100"/>
            <a:ext cx="2844800" cy="2133600"/>
          </a:xfrm>
        </p:spPr>
        <p:txBody>
          <a:bodyPr/>
          <a:lstStyle>
            <a:lvl1pPr>
              <a:defRPr sz="1800">
                <a:solidFill>
                  <a:schemeClr val="bg2"/>
                </a:solidFill>
              </a:defRPr>
            </a:lvl1pPr>
          </a:lstStyle>
          <a:p>
            <a:r>
              <a:rPr lang="en-US"/>
              <a:t>Click icon to add picture</a:t>
            </a:r>
          </a:p>
        </p:txBody>
      </p:sp>
      <p:sp>
        <p:nvSpPr>
          <p:cNvPr id="22" name="Text Placeholder 20"/>
          <p:cNvSpPr>
            <a:spLocks noGrp="1"/>
          </p:cNvSpPr>
          <p:nvPr>
            <p:ph type="body" sz="quarter" idx="19"/>
          </p:nvPr>
        </p:nvSpPr>
        <p:spPr>
          <a:xfrm>
            <a:off x="3676651" y="3632261"/>
            <a:ext cx="8026400" cy="2309752"/>
          </a:xfrm>
        </p:spPr>
        <p:txBody>
          <a:bodyPr/>
          <a:lstStyle>
            <a:lvl1pPr>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38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Row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13" name="Straight Connector 12"/>
          <p:cNvCxnSpPr/>
          <p:nvPr userDrawn="1"/>
        </p:nvCxnSpPr>
        <p:spPr>
          <a:xfrm flipH="1">
            <a:off x="491067" y="2690205"/>
            <a:ext cx="1121198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491067" y="4365061"/>
            <a:ext cx="1121198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Picture Placeholder 5"/>
          <p:cNvSpPr>
            <a:spLocks noGrp="1"/>
          </p:cNvSpPr>
          <p:nvPr>
            <p:ph type="pic" sz="quarter" idx="16"/>
          </p:nvPr>
        </p:nvSpPr>
        <p:spPr>
          <a:xfrm>
            <a:off x="491068" y="1209839"/>
            <a:ext cx="2844800" cy="1299796"/>
          </a:xfrm>
        </p:spPr>
        <p:txBody>
          <a:bodyPr/>
          <a:lstStyle>
            <a:lvl1pPr>
              <a:defRPr sz="1800">
                <a:solidFill>
                  <a:schemeClr val="bg2"/>
                </a:solidFill>
              </a:defRPr>
            </a:lvl1pPr>
          </a:lstStyle>
          <a:p>
            <a:r>
              <a:rPr lang="en-US"/>
              <a:t>Click icon to add picture</a:t>
            </a:r>
          </a:p>
        </p:txBody>
      </p:sp>
      <p:sp>
        <p:nvSpPr>
          <p:cNvPr id="21" name="Text Placeholder 20"/>
          <p:cNvSpPr>
            <a:spLocks noGrp="1"/>
          </p:cNvSpPr>
          <p:nvPr>
            <p:ph type="body" sz="quarter" idx="18"/>
          </p:nvPr>
        </p:nvSpPr>
        <p:spPr>
          <a:xfrm>
            <a:off x="3676651" y="1146867"/>
            <a:ext cx="8026400" cy="1461642"/>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Picture Placeholder 5"/>
          <p:cNvSpPr>
            <a:spLocks noGrp="1"/>
          </p:cNvSpPr>
          <p:nvPr>
            <p:ph type="pic" sz="quarter" idx="19"/>
          </p:nvPr>
        </p:nvSpPr>
        <p:spPr>
          <a:xfrm>
            <a:off x="491068" y="2868174"/>
            <a:ext cx="2844800" cy="1299796"/>
          </a:xfrm>
        </p:spPr>
        <p:txBody>
          <a:bodyPr/>
          <a:lstStyle>
            <a:lvl1pPr>
              <a:defRPr sz="1800">
                <a:solidFill>
                  <a:schemeClr val="bg2"/>
                </a:solidFill>
              </a:defRPr>
            </a:lvl1pPr>
          </a:lstStyle>
          <a:p>
            <a:r>
              <a:rPr lang="en-US"/>
              <a:t>Click icon to add picture</a:t>
            </a:r>
          </a:p>
        </p:txBody>
      </p:sp>
      <p:sp>
        <p:nvSpPr>
          <p:cNvPr id="38" name="Text Placeholder 20"/>
          <p:cNvSpPr>
            <a:spLocks noGrp="1"/>
          </p:cNvSpPr>
          <p:nvPr>
            <p:ph type="body" sz="quarter" idx="20"/>
          </p:nvPr>
        </p:nvSpPr>
        <p:spPr>
          <a:xfrm>
            <a:off x="3676651" y="2778384"/>
            <a:ext cx="8026400" cy="1456917"/>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Picture Placeholder 5"/>
          <p:cNvSpPr>
            <a:spLocks noGrp="1"/>
          </p:cNvSpPr>
          <p:nvPr>
            <p:ph type="pic" sz="quarter" idx="21"/>
          </p:nvPr>
        </p:nvSpPr>
        <p:spPr>
          <a:xfrm>
            <a:off x="491068" y="4546625"/>
            <a:ext cx="2844800" cy="1299796"/>
          </a:xfrm>
        </p:spPr>
        <p:txBody>
          <a:bodyPr/>
          <a:lstStyle>
            <a:lvl1pPr>
              <a:defRPr sz="1800">
                <a:solidFill>
                  <a:schemeClr val="bg2"/>
                </a:solidFill>
              </a:defRPr>
            </a:lvl1pPr>
          </a:lstStyle>
          <a:p>
            <a:r>
              <a:rPr lang="en-US"/>
              <a:t>Click icon to add picture</a:t>
            </a:r>
          </a:p>
        </p:txBody>
      </p:sp>
      <p:sp>
        <p:nvSpPr>
          <p:cNvPr id="40" name="Text Placeholder 20"/>
          <p:cNvSpPr>
            <a:spLocks noGrp="1"/>
          </p:cNvSpPr>
          <p:nvPr>
            <p:ph type="body" sz="quarter" idx="22"/>
          </p:nvPr>
        </p:nvSpPr>
        <p:spPr>
          <a:xfrm>
            <a:off x="3676651" y="4465977"/>
            <a:ext cx="8026400" cy="1485573"/>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443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20" name="Straight Connector 19"/>
          <p:cNvCxnSpPr/>
          <p:nvPr userDrawn="1"/>
        </p:nvCxnSpPr>
        <p:spPr>
          <a:xfrm>
            <a:off x="6096000" y="1208092"/>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9" name="Picture Placeholder 18"/>
          <p:cNvSpPr>
            <a:spLocks noGrp="1"/>
          </p:cNvSpPr>
          <p:nvPr>
            <p:ph type="pic" sz="quarter" idx="14"/>
          </p:nvPr>
        </p:nvSpPr>
        <p:spPr>
          <a:xfrm>
            <a:off x="486834" y="1209839"/>
            <a:ext cx="5361517" cy="2317504"/>
          </a:xfrm>
        </p:spPr>
        <p:txBody>
          <a:bodyPr/>
          <a:lstStyle>
            <a:lvl1pPr>
              <a:defRPr sz="1800">
                <a:solidFill>
                  <a:schemeClr val="bg2"/>
                </a:solidFill>
              </a:defRPr>
            </a:lvl1pPr>
          </a:lstStyle>
          <a:p>
            <a:r>
              <a:rPr lang="en-US"/>
              <a:t>Click icon to add picture</a:t>
            </a:r>
          </a:p>
        </p:txBody>
      </p:sp>
      <p:sp>
        <p:nvSpPr>
          <p:cNvPr id="21" name="Picture Placeholder 18"/>
          <p:cNvSpPr>
            <a:spLocks noGrp="1"/>
          </p:cNvSpPr>
          <p:nvPr>
            <p:ph type="pic" sz="quarter" idx="15"/>
          </p:nvPr>
        </p:nvSpPr>
        <p:spPr>
          <a:xfrm>
            <a:off x="6341536" y="1209839"/>
            <a:ext cx="5361517" cy="2317504"/>
          </a:xfrm>
        </p:spPr>
        <p:txBody>
          <a:bodyPr/>
          <a:lstStyle>
            <a:lvl1pPr>
              <a:defRPr sz="1800">
                <a:solidFill>
                  <a:schemeClr val="bg2"/>
                </a:solidFill>
              </a:defRPr>
            </a:lvl1pPr>
          </a:lstStyle>
          <a:p>
            <a:r>
              <a:rPr lang="en-US"/>
              <a:t>Click icon to add picture</a:t>
            </a:r>
          </a:p>
        </p:txBody>
      </p:sp>
      <p:sp>
        <p:nvSpPr>
          <p:cNvPr id="6" name="Content Placeholder 5"/>
          <p:cNvSpPr>
            <a:spLocks noGrp="1"/>
          </p:cNvSpPr>
          <p:nvPr>
            <p:ph sz="quarter" idx="12"/>
          </p:nvPr>
        </p:nvSpPr>
        <p:spPr>
          <a:xfrm>
            <a:off x="486835" y="3710000"/>
            <a:ext cx="5364480" cy="223043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3"/>
          </p:nvPr>
        </p:nvSpPr>
        <p:spPr>
          <a:xfrm>
            <a:off x="6338571" y="3710000"/>
            <a:ext cx="5364480" cy="223043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125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12" name="Straight Connector 11"/>
          <p:cNvCxnSpPr/>
          <p:nvPr userDrawn="1"/>
        </p:nvCxnSpPr>
        <p:spPr>
          <a:xfrm>
            <a:off x="4143988" y="1208092"/>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051796" y="1208092"/>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86836" y="522779"/>
            <a:ext cx="11211984" cy="342206"/>
          </a:xfrm>
        </p:spPr>
        <p:txBody>
          <a:bodyPr/>
          <a:lstStyle>
            <a:lvl1pPr>
              <a:defRPr>
                <a:solidFill>
                  <a:schemeClr val="tx2"/>
                </a:solidFill>
              </a:defRPr>
            </a:lvl1pPr>
          </a:lstStyle>
          <a:p>
            <a:r>
              <a:rPr lang="en-US"/>
              <a:t>Click to edit Master title style</a:t>
            </a:r>
          </a:p>
        </p:txBody>
      </p:sp>
      <p:sp>
        <p:nvSpPr>
          <p:cNvPr id="20" name="Picture Placeholder 18"/>
          <p:cNvSpPr>
            <a:spLocks noGrp="1"/>
          </p:cNvSpPr>
          <p:nvPr>
            <p:ph type="pic" sz="quarter" idx="14"/>
          </p:nvPr>
        </p:nvSpPr>
        <p:spPr>
          <a:xfrm>
            <a:off x="486834" y="1208088"/>
            <a:ext cx="3401439" cy="2317504"/>
          </a:xfrm>
        </p:spPr>
        <p:txBody>
          <a:bodyPr/>
          <a:lstStyle>
            <a:lvl1pPr>
              <a:defRPr sz="1800">
                <a:solidFill>
                  <a:schemeClr val="bg2"/>
                </a:solidFill>
              </a:defRPr>
            </a:lvl1pPr>
          </a:lstStyle>
          <a:p>
            <a:r>
              <a:rPr lang="en-US"/>
              <a:t>Click icon to add picture</a:t>
            </a:r>
          </a:p>
        </p:txBody>
      </p:sp>
      <p:sp>
        <p:nvSpPr>
          <p:cNvPr id="21" name="Picture Placeholder 18"/>
          <p:cNvSpPr>
            <a:spLocks noGrp="1"/>
          </p:cNvSpPr>
          <p:nvPr>
            <p:ph type="pic" sz="quarter" idx="20"/>
          </p:nvPr>
        </p:nvSpPr>
        <p:spPr>
          <a:xfrm>
            <a:off x="4397402" y="1208088"/>
            <a:ext cx="3401439" cy="2317504"/>
          </a:xfrm>
        </p:spPr>
        <p:txBody>
          <a:bodyPr/>
          <a:lstStyle>
            <a:lvl1pPr>
              <a:defRPr sz="1800">
                <a:solidFill>
                  <a:schemeClr val="bg2"/>
                </a:solidFill>
              </a:defRPr>
            </a:lvl1pPr>
          </a:lstStyle>
          <a:p>
            <a:r>
              <a:rPr lang="en-US"/>
              <a:t>Click icon to add picture</a:t>
            </a:r>
          </a:p>
        </p:txBody>
      </p:sp>
      <p:sp>
        <p:nvSpPr>
          <p:cNvPr id="22" name="Picture Placeholder 18"/>
          <p:cNvSpPr>
            <a:spLocks noGrp="1"/>
          </p:cNvSpPr>
          <p:nvPr>
            <p:ph type="pic" sz="quarter" idx="21"/>
          </p:nvPr>
        </p:nvSpPr>
        <p:spPr>
          <a:xfrm>
            <a:off x="8301618" y="1208088"/>
            <a:ext cx="3401439" cy="2317504"/>
          </a:xfrm>
        </p:spPr>
        <p:txBody>
          <a:bodyPr/>
          <a:lstStyle>
            <a:lvl1pPr>
              <a:defRPr sz="1800">
                <a:solidFill>
                  <a:schemeClr val="bg2"/>
                </a:solidFill>
              </a:defRPr>
            </a:lvl1pPr>
          </a:lstStyle>
          <a:p>
            <a:r>
              <a:rPr lang="en-US"/>
              <a:t>Click icon to add picture</a:t>
            </a:r>
          </a:p>
        </p:txBody>
      </p:sp>
      <p:sp>
        <p:nvSpPr>
          <p:cNvPr id="14" name="Content Placeholder 5"/>
          <p:cNvSpPr>
            <a:spLocks noGrp="1"/>
          </p:cNvSpPr>
          <p:nvPr>
            <p:ph sz="quarter" idx="17"/>
          </p:nvPr>
        </p:nvSpPr>
        <p:spPr>
          <a:xfrm>
            <a:off x="486836" y="3692720"/>
            <a:ext cx="3406501" cy="225406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p:cNvSpPr>
            <a:spLocks noGrp="1"/>
          </p:cNvSpPr>
          <p:nvPr>
            <p:ph sz="quarter" idx="18"/>
          </p:nvPr>
        </p:nvSpPr>
        <p:spPr>
          <a:xfrm>
            <a:off x="4394645" y="3692720"/>
            <a:ext cx="3406501" cy="225406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9"/>
          </p:nvPr>
        </p:nvSpPr>
        <p:spPr>
          <a:xfrm>
            <a:off x="8302456" y="3692720"/>
            <a:ext cx="3406501" cy="225406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5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3">
    <p:bg>
      <p:bgRef idx="1001">
        <a:schemeClr val="bg2"/>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92"/>
            <a:ext cx="1308441" cy="759419"/>
          </a:xfrm>
          <a:prstGeom prst="rect">
            <a:avLst/>
          </a:prstGeom>
        </p:spPr>
      </p:pic>
      <p:sp>
        <p:nvSpPr>
          <p:cNvPr id="6" name="TextBox 5"/>
          <p:cNvSpPr txBox="1"/>
          <p:nvPr userDrawn="1"/>
        </p:nvSpPr>
        <p:spPr>
          <a:xfrm>
            <a:off x="499201" y="6329856"/>
            <a:ext cx="6631127" cy="274157"/>
          </a:xfrm>
          <a:prstGeom prst="rect">
            <a:avLst/>
          </a:prstGeom>
          <a:noFill/>
          <a:ln>
            <a:noFill/>
          </a:ln>
        </p:spPr>
        <p:txBody>
          <a:bodyPr wrap="square" lIns="0" tIns="0" rIns="0" bIns="0" rtlCol="0">
            <a:noAutofit/>
          </a:bodyPr>
          <a:lstStyle/>
          <a:p>
            <a:pPr defTabSz="457200">
              <a:lnSpc>
                <a:spcPts val="750"/>
              </a:lnSpc>
              <a:defRPr/>
            </a:pPr>
            <a:r>
              <a:rPr lang="en-US" sz="600">
                <a:solidFill>
                  <a:prstClr val="white"/>
                </a:solidFill>
                <a:cs typeface="Arial" charset="0"/>
              </a:rPr>
              <a:t>© 2016 AT&amp;T Intellectual Property. All rights reserved. AT&amp;T, Globe logo, Mobilizing Your World and DIRECTV are registered trademarks and service marks of AT&amp;T Intellectual Property and/or AT&amp;T affiliated companies. All other marks are the property of their respective owners. AT&amp;T Proprietary (Internal Use Only). Not for use or disclosure outside the AT&amp;T companies except under written agreement.</a:t>
            </a:r>
          </a:p>
        </p:txBody>
      </p:sp>
      <p:sp>
        <p:nvSpPr>
          <p:cNvPr id="14" name="Text Placeholder 13"/>
          <p:cNvSpPr>
            <a:spLocks noGrp="1"/>
          </p:cNvSpPr>
          <p:nvPr>
            <p:ph type="body" sz="quarter" idx="14"/>
          </p:nvPr>
        </p:nvSpPr>
        <p:spPr>
          <a:xfrm>
            <a:off x="498934" y="594859"/>
            <a:ext cx="5611284" cy="244486"/>
          </a:xfrm>
        </p:spPr>
        <p:txBody>
          <a:bodyPr/>
          <a:lstStyle>
            <a:lvl1pPr marL="0" indent="0">
              <a:lnSpc>
                <a:spcPct val="90000"/>
              </a:lnSpc>
              <a:spcAft>
                <a:spcPts val="400"/>
              </a:spcAft>
              <a:buFontTx/>
              <a:buNone/>
              <a:defRPr sz="1400">
                <a:solidFill>
                  <a:schemeClr val="tx1"/>
                </a:solidFill>
              </a:defRPr>
            </a:lvl1pPr>
            <a:lvl2pPr marL="0" indent="0">
              <a:lnSpc>
                <a:spcPct val="90000"/>
              </a:lnSpc>
              <a:spcAft>
                <a:spcPts val="400"/>
              </a:spcAft>
              <a:buFontTx/>
              <a:buNone/>
              <a:defRPr sz="1400">
                <a:solidFill>
                  <a:schemeClr val="tx1"/>
                </a:solidFill>
              </a:defRPr>
            </a:lvl2pPr>
            <a:lvl3pPr marL="0" indent="0">
              <a:lnSpc>
                <a:spcPct val="90000"/>
              </a:lnSpc>
              <a:spcAft>
                <a:spcPts val="400"/>
              </a:spcAft>
              <a:buFontTx/>
              <a:buNone/>
              <a:defRPr sz="1400">
                <a:solidFill>
                  <a:schemeClr val="tx1"/>
                </a:solidFill>
              </a:defRPr>
            </a:lvl3pPr>
            <a:lvl4pPr marL="0" indent="0">
              <a:lnSpc>
                <a:spcPct val="90000"/>
              </a:lnSpc>
              <a:spcAft>
                <a:spcPts val="400"/>
              </a:spcAft>
              <a:buFontTx/>
              <a:buNone/>
              <a:defRPr sz="1400">
                <a:solidFill>
                  <a:schemeClr val="tx1"/>
                </a:solidFill>
              </a:defRPr>
            </a:lvl4pPr>
            <a:lvl5pPr marL="0" indent="0">
              <a:lnSpc>
                <a:spcPct val="90000"/>
              </a:lnSpc>
              <a:spcAft>
                <a:spcPts val="400"/>
              </a:spcAft>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98928" y="939812"/>
            <a:ext cx="11211984" cy="1511763"/>
          </a:xfrm>
        </p:spPr>
        <p:txBody>
          <a:bodyPr anchor="b" anchorCtr="0"/>
          <a:lstStyle>
            <a:lvl1pPr>
              <a:lnSpc>
                <a:spcPct val="82000"/>
              </a:lnSpc>
              <a:spcAft>
                <a:spcPts val="800"/>
              </a:spcAft>
              <a:defRPr sz="3600">
                <a:solidFill>
                  <a:schemeClr val="tx1"/>
                </a:solidFill>
              </a:defRPr>
            </a:lvl1pPr>
          </a:lstStyle>
          <a:p>
            <a:r>
              <a:rPr lang="en-US"/>
              <a:t>Click to edit Master title style</a:t>
            </a:r>
          </a:p>
        </p:txBody>
      </p:sp>
      <p:sp>
        <p:nvSpPr>
          <p:cNvPr id="4" name="Text Placeholder 3"/>
          <p:cNvSpPr>
            <a:spLocks noGrp="1"/>
          </p:cNvSpPr>
          <p:nvPr>
            <p:ph type="body" sz="quarter" idx="15"/>
          </p:nvPr>
        </p:nvSpPr>
        <p:spPr>
          <a:xfrm>
            <a:off x="498931" y="2459736"/>
            <a:ext cx="11216640" cy="914400"/>
          </a:xfrm>
        </p:spPr>
        <p:txBody>
          <a:bodyPr/>
          <a:lstStyle>
            <a:lvl1pPr>
              <a:defRPr sz="2400" baseline="0"/>
            </a:lvl1pPr>
            <a:lvl2pPr>
              <a:defRPr sz="2400" baseline="0"/>
            </a:lvl2pPr>
            <a:lvl3pPr>
              <a:defRPr sz="2400" baseline="0"/>
            </a:lvl3pPr>
            <a:lvl4pPr>
              <a:defRPr sz="2400" baseline="0"/>
            </a:lvl4pPr>
            <a:lvl5pPr>
              <a:defRPr sz="2400" baseline="0"/>
            </a:lvl5pPr>
          </a:lstStyle>
          <a:p>
            <a:pPr lvl="0"/>
            <a:r>
              <a:rPr lang="en-US"/>
              <a:t>Click to edit Master text styles</a:t>
            </a:r>
          </a:p>
        </p:txBody>
      </p:sp>
      <p:sp>
        <p:nvSpPr>
          <p:cNvPr id="10" name="Text Placeholder 9"/>
          <p:cNvSpPr>
            <a:spLocks noGrp="1"/>
          </p:cNvSpPr>
          <p:nvPr>
            <p:ph type="body" sz="quarter" idx="13"/>
          </p:nvPr>
        </p:nvSpPr>
        <p:spPr>
          <a:xfrm>
            <a:off x="498934" y="3474733"/>
            <a:ext cx="5611284" cy="2335211"/>
          </a:xfrm>
        </p:spPr>
        <p:txBody>
          <a:bodyPr/>
          <a:lstStyle>
            <a:lvl1pPr marL="0" indent="0">
              <a:lnSpc>
                <a:spcPct val="100000"/>
              </a:lnSpc>
              <a:spcAft>
                <a:spcPts val="600"/>
              </a:spcAft>
              <a:buFontTx/>
              <a:buNone/>
              <a:defRPr sz="2000" baseline="0">
                <a:solidFill>
                  <a:schemeClr val="bg1"/>
                </a:solidFill>
              </a:defRPr>
            </a:lvl1pPr>
            <a:lvl2pPr marL="0" indent="0">
              <a:lnSpc>
                <a:spcPct val="100000"/>
              </a:lnSpc>
              <a:spcAft>
                <a:spcPts val="600"/>
              </a:spcAft>
              <a:buFontTx/>
              <a:buNone/>
              <a:defRPr sz="2000" baseline="0">
                <a:solidFill>
                  <a:schemeClr val="bg1"/>
                </a:solidFill>
              </a:defRPr>
            </a:lvl2pPr>
            <a:lvl3pPr marL="0" indent="0">
              <a:lnSpc>
                <a:spcPct val="100000"/>
              </a:lnSpc>
              <a:spcAft>
                <a:spcPts val="600"/>
              </a:spcAft>
              <a:buFontTx/>
              <a:buNone/>
              <a:defRPr sz="2000" baseline="0">
                <a:solidFill>
                  <a:schemeClr val="bg1"/>
                </a:solidFill>
              </a:defRPr>
            </a:lvl3pPr>
            <a:lvl4pPr marL="0" indent="0">
              <a:lnSpc>
                <a:spcPct val="100000"/>
              </a:lnSpc>
              <a:spcAft>
                <a:spcPts val="600"/>
              </a:spcAft>
              <a:buFontTx/>
              <a:buNone/>
              <a:defRPr sz="2000" baseline="0">
                <a:solidFill>
                  <a:schemeClr val="bg1"/>
                </a:solidFill>
              </a:defRPr>
            </a:lvl4pPr>
            <a:lvl5pPr marL="0" indent="0">
              <a:lnSpc>
                <a:spcPct val="100000"/>
              </a:lnSpc>
              <a:spcAft>
                <a:spcPts val="600"/>
              </a:spcAft>
              <a:buFontTx/>
              <a:buNone/>
              <a:defRPr sz="20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49714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14" name="Straight Connector 13"/>
          <p:cNvCxnSpPr/>
          <p:nvPr userDrawn="1"/>
        </p:nvCxnSpPr>
        <p:spPr>
          <a:xfrm>
            <a:off x="3168465" y="1208092"/>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100233" y="1209675"/>
            <a:ext cx="0" cy="4652786"/>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021420" y="1208092"/>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24" name="Picture Placeholder 18"/>
          <p:cNvSpPr>
            <a:spLocks noGrp="1"/>
          </p:cNvSpPr>
          <p:nvPr>
            <p:ph type="pic" sz="quarter" idx="14"/>
          </p:nvPr>
        </p:nvSpPr>
        <p:spPr>
          <a:xfrm>
            <a:off x="486838" y="1208088"/>
            <a:ext cx="2460727" cy="2317504"/>
          </a:xfrm>
        </p:spPr>
        <p:txBody>
          <a:bodyPr/>
          <a:lstStyle>
            <a:lvl1pPr>
              <a:defRPr sz="1800">
                <a:solidFill>
                  <a:schemeClr val="bg2"/>
                </a:solidFill>
              </a:defRPr>
            </a:lvl1pPr>
          </a:lstStyle>
          <a:p>
            <a:r>
              <a:rPr lang="en-US"/>
              <a:t>Click icon to add picture</a:t>
            </a:r>
          </a:p>
        </p:txBody>
      </p:sp>
      <p:sp>
        <p:nvSpPr>
          <p:cNvPr id="25" name="Picture Placeholder 18"/>
          <p:cNvSpPr>
            <a:spLocks noGrp="1"/>
          </p:cNvSpPr>
          <p:nvPr>
            <p:ph type="pic" sz="quarter" idx="21"/>
          </p:nvPr>
        </p:nvSpPr>
        <p:spPr>
          <a:xfrm>
            <a:off x="3413314" y="1208088"/>
            <a:ext cx="2460727" cy="2317504"/>
          </a:xfrm>
        </p:spPr>
        <p:txBody>
          <a:bodyPr/>
          <a:lstStyle>
            <a:lvl1pPr>
              <a:defRPr sz="1800">
                <a:solidFill>
                  <a:schemeClr val="bg2"/>
                </a:solidFill>
              </a:defRPr>
            </a:lvl1pPr>
          </a:lstStyle>
          <a:p>
            <a:r>
              <a:rPr lang="en-US"/>
              <a:t>Click icon to add picture</a:t>
            </a:r>
          </a:p>
        </p:txBody>
      </p:sp>
      <p:sp>
        <p:nvSpPr>
          <p:cNvPr id="26" name="Picture Placeholder 18"/>
          <p:cNvSpPr>
            <a:spLocks noGrp="1"/>
          </p:cNvSpPr>
          <p:nvPr>
            <p:ph type="pic" sz="quarter" idx="22"/>
          </p:nvPr>
        </p:nvSpPr>
        <p:spPr>
          <a:xfrm>
            <a:off x="6334078" y="1208088"/>
            <a:ext cx="2460727" cy="2317504"/>
          </a:xfrm>
        </p:spPr>
        <p:txBody>
          <a:bodyPr/>
          <a:lstStyle>
            <a:lvl1pPr>
              <a:defRPr sz="1800">
                <a:solidFill>
                  <a:schemeClr val="bg2"/>
                </a:solidFill>
              </a:defRPr>
            </a:lvl1pPr>
          </a:lstStyle>
          <a:p>
            <a:r>
              <a:rPr lang="en-US"/>
              <a:t>Click icon to add picture</a:t>
            </a:r>
          </a:p>
        </p:txBody>
      </p:sp>
      <p:sp>
        <p:nvSpPr>
          <p:cNvPr id="27" name="Picture Placeholder 18"/>
          <p:cNvSpPr>
            <a:spLocks noGrp="1"/>
          </p:cNvSpPr>
          <p:nvPr>
            <p:ph type="pic" sz="quarter" idx="23"/>
          </p:nvPr>
        </p:nvSpPr>
        <p:spPr>
          <a:xfrm>
            <a:off x="9242329" y="1208088"/>
            <a:ext cx="2460727" cy="2317504"/>
          </a:xfrm>
        </p:spPr>
        <p:txBody>
          <a:bodyPr/>
          <a:lstStyle>
            <a:lvl1pPr>
              <a:defRPr sz="1800">
                <a:solidFill>
                  <a:schemeClr val="bg2"/>
                </a:solidFill>
              </a:defRPr>
            </a:lvl1pPr>
          </a:lstStyle>
          <a:p>
            <a:r>
              <a:rPr lang="en-US"/>
              <a:t>Click icon to add picture</a:t>
            </a:r>
          </a:p>
        </p:txBody>
      </p:sp>
      <p:sp>
        <p:nvSpPr>
          <p:cNvPr id="13" name="Content Placeholder 5"/>
          <p:cNvSpPr>
            <a:spLocks noGrp="1"/>
          </p:cNvSpPr>
          <p:nvPr>
            <p:ph sz="quarter" idx="17"/>
          </p:nvPr>
        </p:nvSpPr>
        <p:spPr>
          <a:xfrm>
            <a:off x="486833" y="3684600"/>
            <a:ext cx="2436787" cy="226218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8"/>
          </p:nvPr>
        </p:nvSpPr>
        <p:spPr>
          <a:xfrm>
            <a:off x="3413311" y="3684600"/>
            <a:ext cx="2436787" cy="226218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19"/>
          </p:nvPr>
        </p:nvSpPr>
        <p:spPr>
          <a:xfrm>
            <a:off x="6334073" y="3684600"/>
            <a:ext cx="2436787" cy="226218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p:cNvSpPr>
            <a:spLocks noGrp="1"/>
          </p:cNvSpPr>
          <p:nvPr>
            <p:ph sz="quarter" idx="20"/>
          </p:nvPr>
        </p:nvSpPr>
        <p:spPr>
          <a:xfrm>
            <a:off x="9257691" y="3684600"/>
            <a:ext cx="2436787" cy="226218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372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20" name="Straight Connector 19"/>
          <p:cNvCxnSpPr/>
          <p:nvPr userDrawn="1"/>
        </p:nvCxnSpPr>
        <p:spPr>
          <a:xfrm>
            <a:off x="6096000" y="2686659"/>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86836" y="522779"/>
            <a:ext cx="11211984" cy="342206"/>
          </a:xfrm>
        </p:spPr>
        <p:txBody>
          <a:bodyPr/>
          <a:lstStyle>
            <a:lvl1pPr>
              <a:defRPr>
                <a:solidFill>
                  <a:schemeClr val="tx2"/>
                </a:solidFill>
              </a:defRPr>
            </a:lvl1pPr>
          </a:lstStyle>
          <a:p>
            <a:r>
              <a:rPr lang="en-US"/>
              <a:t>Click to edit Master title style</a:t>
            </a:r>
          </a:p>
        </p:txBody>
      </p:sp>
      <p:sp>
        <p:nvSpPr>
          <p:cNvPr id="9" name="Content Placeholder 5"/>
          <p:cNvSpPr>
            <a:spLocks noGrp="1"/>
          </p:cNvSpPr>
          <p:nvPr>
            <p:ph sz="quarter" idx="14"/>
          </p:nvPr>
        </p:nvSpPr>
        <p:spPr>
          <a:xfrm>
            <a:off x="486836" y="1118870"/>
            <a:ext cx="11211984" cy="1340190"/>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486835" y="2624614"/>
            <a:ext cx="5364480" cy="3315823"/>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3"/>
          </p:nvPr>
        </p:nvSpPr>
        <p:spPr>
          <a:xfrm>
            <a:off x="6338571" y="2623111"/>
            <a:ext cx="5364480" cy="3317327"/>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866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20" name="Straight Connector 19"/>
          <p:cNvCxnSpPr/>
          <p:nvPr userDrawn="1"/>
        </p:nvCxnSpPr>
        <p:spPr>
          <a:xfrm>
            <a:off x="4143988" y="2686659"/>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051796" y="2686659"/>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9" name="Content Placeholder 5"/>
          <p:cNvSpPr>
            <a:spLocks noGrp="1"/>
          </p:cNvSpPr>
          <p:nvPr>
            <p:ph sz="quarter" idx="14"/>
          </p:nvPr>
        </p:nvSpPr>
        <p:spPr>
          <a:xfrm>
            <a:off x="491067" y="1117981"/>
            <a:ext cx="11211984" cy="1344168"/>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486836" y="2623098"/>
            <a:ext cx="3406501"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15"/>
          </p:nvPr>
        </p:nvSpPr>
        <p:spPr>
          <a:xfrm>
            <a:off x="4394645" y="2623098"/>
            <a:ext cx="3406501"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6"/>
          </p:nvPr>
        </p:nvSpPr>
        <p:spPr>
          <a:xfrm>
            <a:off x="8302456" y="2623098"/>
            <a:ext cx="3406501"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186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12" name="Straight Connector 11"/>
          <p:cNvCxnSpPr/>
          <p:nvPr userDrawn="1"/>
        </p:nvCxnSpPr>
        <p:spPr>
          <a:xfrm>
            <a:off x="3168465" y="2690663"/>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94941" y="2690663"/>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021420" y="2690663"/>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9" name="Content Placeholder 5"/>
          <p:cNvSpPr>
            <a:spLocks noGrp="1"/>
          </p:cNvSpPr>
          <p:nvPr>
            <p:ph sz="quarter" idx="14"/>
          </p:nvPr>
        </p:nvSpPr>
        <p:spPr>
          <a:xfrm>
            <a:off x="491067" y="1117981"/>
            <a:ext cx="11211984" cy="1344168"/>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15"/>
          </p:nvPr>
        </p:nvSpPr>
        <p:spPr>
          <a:xfrm>
            <a:off x="486833" y="2623098"/>
            <a:ext cx="2436787"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6"/>
          </p:nvPr>
        </p:nvSpPr>
        <p:spPr>
          <a:xfrm>
            <a:off x="3413311" y="2623098"/>
            <a:ext cx="2436787"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p:cNvSpPr>
            <a:spLocks noGrp="1"/>
          </p:cNvSpPr>
          <p:nvPr>
            <p:ph sz="quarter" idx="17"/>
          </p:nvPr>
        </p:nvSpPr>
        <p:spPr>
          <a:xfrm>
            <a:off x="6339788" y="2623098"/>
            <a:ext cx="2436787"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8"/>
          </p:nvPr>
        </p:nvSpPr>
        <p:spPr>
          <a:xfrm>
            <a:off x="9266265" y="2623098"/>
            <a:ext cx="2436787"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502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20" name="Straight Connector 19"/>
          <p:cNvCxnSpPr/>
          <p:nvPr userDrawn="1"/>
        </p:nvCxnSpPr>
        <p:spPr>
          <a:xfrm>
            <a:off x="6096000" y="1769459"/>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7" y="522779"/>
            <a:ext cx="11211984" cy="342206"/>
          </a:xfrm>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4"/>
          </p:nvPr>
        </p:nvSpPr>
        <p:spPr>
          <a:xfrm>
            <a:off x="491069" y="1210471"/>
            <a:ext cx="1121621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5"/>
          </p:nvPr>
        </p:nvSpPr>
        <p:spPr>
          <a:xfrm>
            <a:off x="491074" y="1769562"/>
            <a:ext cx="5374217"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6"/>
          </p:nvPr>
        </p:nvSpPr>
        <p:spPr>
          <a:xfrm>
            <a:off x="6328841" y="1769562"/>
            <a:ext cx="5374217"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491068" y="2624614"/>
            <a:ext cx="5364480" cy="3315823"/>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3"/>
          </p:nvPr>
        </p:nvSpPr>
        <p:spPr>
          <a:xfrm>
            <a:off x="6338571" y="2623111"/>
            <a:ext cx="5364480" cy="3317327"/>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79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12" name="Straight Connector 11"/>
          <p:cNvCxnSpPr/>
          <p:nvPr userDrawn="1"/>
        </p:nvCxnSpPr>
        <p:spPr>
          <a:xfrm>
            <a:off x="4143988" y="1769459"/>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051796" y="1769459"/>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7" y="522779"/>
            <a:ext cx="11211984" cy="342206"/>
          </a:xfrm>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4"/>
          </p:nvPr>
        </p:nvSpPr>
        <p:spPr>
          <a:xfrm>
            <a:off x="491069" y="1210471"/>
            <a:ext cx="1121621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5"/>
          </p:nvPr>
        </p:nvSpPr>
        <p:spPr>
          <a:xfrm>
            <a:off x="491070" y="1769562"/>
            <a:ext cx="3406501"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9"/>
          <p:cNvSpPr>
            <a:spLocks noGrp="1"/>
          </p:cNvSpPr>
          <p:nvPr>
            <p:ph type="body" sz="quarter" idx="20"/>
          </p:nvPr>
        </p:nvSpPr>
        <p:spPr>
          <a:xfrm>
            <a:off x="4394645" y="1769562"/>
            <a:ext cx="3406501"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p:cNvSpPr>
            <a:spLocks noGrp="1"/>
          </p:cNvSpPr>
          <p:nvPr>
            <p:ph type="body" sz="quarter" idx="21"/>
          </p:nvPr>
        </p:nvSpPr>
        <p:spPr>
          <a:xfrm>
            <a:off x="8302456" y="1769562"/>
            <a:ext cx="3406501"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p:cNvSpPr>
            <a:spLocks noGrp="1"/>
          </p:cNvSpPr>
          <p:nvPr>
            <p:ph sz="quarter" idx="17"/>
          </p:nvPr>
        </p:nvSpPr>
        <p:spPr>
          <a:xfrm>
            <a:off x="491070" y="2623098"/>
            <a:ext cx="3406501" cy="3317328"/>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p:cNvSpPr>
            <a:spLocks noGrp="1"/>
          </p:cNvSpPr>
          <p:nvPr>
            <p:ph sz="quarter" idx="18"/>
          </p:nvPr>
        </p:nvSpPr>
        <p:spPr>
          <a:xfrm>
            <a:off x="4394645" y="2623098"/>
            <a:ext cx="3406501" cy="3317328"/>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9"/>
          </p:nvPr>
        </p:nvSpPr>
        <p:spPr>
          <a:xfrm>
            <a:off x="8302456" y="2623098"/>
            <a:ext cx="3406501" cy="3317328"/>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20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cxnSp>
        <p:nvCxnSpPr>
          <p:cNvPr id="14" name="Straight Connector 13"/>
          <p:cNvCxnSpPr/>
          <p:nvPr userDrawn="1"/>
        </p:nvCxnSpPr>
        <p:spPr>
          <a:xfrm>
            <a:off x="3168465" y="1791167"/>
            <a:ext cx="0" cy="4073058"/>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96000" y="1769459"/>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021420" y="1780318"/>
            <a:ext cx="0" cy="408391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7" y="522779"/>
            <a:ext cx="11211984" cy="342206"/>
          </a:xfrm>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4"/>
          </p:nvPr>
        </p:nvSpPr>
        <p:spPr>
          <a:xfrm>
            <a:off x="491069" y="1210471"/>
            <a:ext cx="1121621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5"/>
          </p:nvPr>
        </p:nvSpPr>
        <p:spPr>
          <a:xfrm>
            <a:off x="491070" y="1769562"/>
            <a:ext cx="2451260"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9"/>
          <p:cNvSpPr>
            <a:spLocks noGrp="1"/>
          </p:cNvSpPr>
          <p:nvPr>
            <p:ph type="body" sz="quarter" idx="21"/>
          </p:nvPr>
        </p:nvSpPr>
        <p:spPr>
          <a:xfrm>
            <a:off x="3413314" y="1769562"/>
            <a:ext cx="2451260"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9"/>
          <p:cNvSpPr>
            <a:spLocks noGrp="1"/>
          </p:cNvSpPr>
          <p:nvPr>
            <p:ph type="body" sz="quarter" idx="22"/>
          </p:nvPr>
        </p:nvSpPr>
        <p:spPr>
          <a:xfrm>
            <a:off x="6334079" y="1769562"/>
            <a:ext cx="2451260"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9"/>
          <p:cNvSpPr>
            <a:spLocks noGrp="1"/>
          </p:cNvSpPr>
          <p:nvPr>
            <p:ph type="body" sz="quarter" idx="23"/>
          </p:nvPr>
        </p:nvSpPr>
        <p:spPr>
          <a:xfrm>
            <a:off x="9257694" y="1769562"/>
            <a:ext cx="2451260"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7"/>
          </p:nvPr>
        </p:nvSpPr>
        <p:spPr>
          <a:xfrm>
            <a:off x="491066" y="2623098"/>
            <a:ext cx="2436787" cy="3328184"/>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8"/>
          </p:nvPr>
        </p:nvSpPr>
        <p:spPr>
          <a:xfrm>
            <a:off x="3413311" y="2623098"/>
            <a:ext cx="2436787" cy="3328184"/>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19"/>
          </p:nvPr>
        </p:nvSpPr>
        <p:spPr>
          <a:xfrm>
            <a:off x="6334073" y="2623098"/>
            <a:ext cx="2436787" cy="3328184"/>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p:cNvSpPr>
            <a:spLocks noGrp="1"/>
          </p:cNvSpPr>
          <p:nvPr>
            <p:ph sz="quarter" idx="20"/>
          </p:nvPr>
        </p:nvSpPr>
        <p:spPr>
          <a:xfrm>
            <a:off x="9257691" y="2623098"/>
            <a:ext cx="2436787" cy="3328184"/>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107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out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Content Placeholder 5"/>
          <p:cNvSpPr>
            <a:spLocks noGrp="1"/>
          </p:cNvSpPr>
          <p:nvPr>
            <p:ph sz="quarter" idx="12"/>
          </p:nvPr>
        </p:nvSpPr>
        <p:spPr>
          <a:xfrm>
            <a:off x="491068" y="1139825"/>
            <a:ext cx="7944813" cy="480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4"/>
          </p:nvPr>
        </p:nvSpPr>
        <p:spPr>
          <a:xfrm>
            <a:off x="8660728" y="1206500"/>
            <a:ext cx="3042325" cy="4648200"/>
          </a:xfrm>
          <a:solidFill>
            <a:srgbClr val="E8E8E8"/>
          </a:solidFill>
        </p:spPr>
        <p:txBody>
          <a:bodyPr lIns="274320" tIns="182880" rIns="274320" bIns="182880"/>
          <a:lstStyle>
            <a:lvl1pPr>
              <a:lnSpc>
                <a:spcPct val="100000"/>
              </a:lnSpc>
              <a:spcAft>
                <a:spcPts val="600"/>
              </a:spcAft>
              <a:defRPr sz="1600" baseline="0">
                <a:solidFill>
                  <a:schemeClr val="tx2"/>
                </a:solidFill>
              </a:defRPr>
            </a:lvl1pPr>
            <a:lvl2pPr>
              <a:lnSpc>
                <a:spcPct val="100000"/>
              </a:lnSpc>
              <a:spcAft>
                <a:spcPts val="600"/>
              </a:spcAft>
              <a:defRPr sz="1600" i="1" baseline="0"/>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203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out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9" name="Content Placeholder 5"/>
          <p:cNvSpPr>
            <a:spLocks noGrp="1"/>
          </p:cNvSpPr>
          <p:nvPr>
            <p:ph sz="quarter" idx="14"/>
          </p:nvPr>
        </p:nvSpPr>
        <p:spPr>
          <a:xfrm>
            <a:off x="8660728" y="1206500"/>
            <a:ext cx="3042325" cy="4648200"/>
          </a:xfrm>
          <a:solidFill>
            <a:srgbClr val="E8E8E8"/>
          </a:solidFill>
        </p:spPr>
        <p:txBody>
          <a:bodyPr lIns="274320" tIns="182880" rIns="274320" bIns="182880"/>
          <a:lstStyle>
            <a:lvl1pPr>
              <a:lnSpc>
                <a:spcPct val="100000"/>
              </a:lnSpc>
              <a:spcAft>
                <a:spcPts val="600"/>
              </a:spcAft>
              <a:defRPr sz="1600" baseline="0">
                <a:solidFill>
                  <a:schemeClr val="tx2"/>
                </a:solidFill>
              </a:defRPr>
            </a:lvl1pPr>
            <a:lvl2pPr>
              <a:lnSpc>
                <a:spcPct val="100000"/>
              </a:lnSpc>
              <a:spcAft>
                <a:spcPts val="600"/>
              </a:spcAft>
              <a:defRPr sz="1600" i="1" baseline="0"/>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491073" y="1206500"/>
            <a:ext cx="7939617" cy="4648200"/>
          </a:xfrm>
        </p:spPr>
        <p:txBody>
          <a:bodyPr/>
          <a:lstStyle>
            <a:lvl1pPr>
              <a:defRPr sz="1800">
                <a:solidFill>
                  <a:schemeClr val="bg2"/>
                </a:solidFill>
              </a:defRPr>
            </a:lvl1pPr>
          </a:lstStyle>
          <a:p>
            <a:r>
              <a:rPr lang="en-US"/>
              <a:t>Click icon to add picture</a:t>
            </a:r>
          </a:p>
        </p:txBody>
      </p:sp>
    </p:spTree>
    <p:extLst>
      <p:ext uri="{BB962C8B-B14F-4D97-AF65-F5344CB8AC3E}">
        <p14:creationId xmlns:p14="http://schemas.microsoft.com/office/powerpoint/2010/main" val="1196115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om To">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5" name="Rectangle 4"/>
          <p:cNvSpPr/>
          <p:nvPr userDrawn="1"/>
        </p:nvSpPr>
        <p:spPr>
          <a:xfrm>
            <a:off x="489471" y="1458409"/>
            <a:ext cx="5349187" cy="4405816"/>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sp>
        <p:nvSpPr>
          <p:cNvPr id="15" name="Rectangle 14"/>
          <p:cNvSpPr/>
          <p:nvPr userDrawn="1"/>
        </p:nvSpPr>
        <p:spPr>
          <a:xfrm>
            <a:off x="6353867" y="1458409"/>
            <a:ext cx="5349187" cy="4405816"/>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sp>
        <p:nvSpPr>
          <p:cNvPr id="2" name="Title 1"/>
          <p:cNvSpPr>
            <a:spLocks noGrp="1"/>
          </p:cNvSpPr>
          <p:nvPr>
            <p:ph type="title"/>
          </p:nvPr>
        </p:nvSpPr>
        <p:spPr>
          <a:xfrm>
            <a:off x="489465" y="522779"/>
            <a:ext cx="11211984" cy="342206"/>
          </a:xfrm>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4"/>
          </p:nvPr>
        </p:nvSpPr>
        <p:spPr>
          <a:xfrm>
            <a:off x="489467" y="1142224"/>
            <a:ext cx="5349148" cy="316199"/>
          </a:xfrm>
        </p:spPr>
        <p:txBody>
          <a:bodyPr/>
          <a:lstStyle>
            <a:lvl1pPr marL="0" indent="0">
              <a:lnSpc>
                <a:spcPct val="100000"/>
              </a:lnSpc>
              <a:spcAft>
                <a:spcPts val="0"/>
              </a:spcAft>
              <a:buFontTx/>
              <a:buNone/>
              <a:defRPr sz="1600" b="0" i="1">
                <a:solidFill>
                  <a:schemeClr val="tx2"/>
                </a:solidFill>
              </a:defRPr>
            </a:lvl1pPr>
            <a:lvl2pPr marL="0" indent="0">
              <a:lnSpc>
                <a:spcPct val="100000"/>
              </a:lnSpc>
              <a:spcAft>
                <a:spcPts val="0"/>
              </a:spcAft>
              <a:buFontTx/>
              <a:buNone/>
              <a:defRPr sz="1600" b="0" i="1">
                <a:solidFill>
                  <a:schemeClr val="tx2"/>
                </a:solidFill>
              </a:defRPr>
            </a:lvl2pPr>
            <a:lvl3pPr marL="0" indent="0">
              <a:lnSpc>
                <a:spcPct val="100000"/>
              </a:lnSpc>
              <a:spcAft>
                <a:spcPts val="0"/>
              </a:spcAft>
              <a:buFontTx/>
              <a:buNone/>
              <a:defRPr sz="1600" b="0" i="1">
                <a:solidFill>
                  <a:schemeClr val="tx2"/>
                </a:solidFill>
              </a:defRPr>
            </a:lvl3pPr>
            <a:lvl4pPr marL="0" indent="0">
              <a:lnSpc>
                <a:spcPct val="100000"/>
              </a:lnSpc>
              <a:spcAft>
                <a:spcPts val="0"/>
              </a:spcAft>
              <a:buFontTx/>
              <a:buNone/>
              <a:defRPr sz="1600" b="0" i="1">
                <a:solidFill>
                  <a:schemeClr val="tx2"/>
                </a:solidFill>
              </a:defRPr>
            </a:lvl4pPr>
            <a:lvl5pPr marL="0" indent="0">
              <a:lnSpc>
                <a:spcPct val="100000"/>
              </a:lnSpc>
              <a:spcAft>
                <a:spcPts val="0"/>
              </a:spcAft>
              <a:buFontTx/>
              <a:buNone/>
              <a:defRPr sz="1600" b="0" i="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2"/>
          </p:nvPr>
        </p:nvSpPr>
        <p:spPr>
          <a:xfrm>
            <a:off x="729195" y="1587384"/>
            <a:ext cx="4876800" cy="413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p:cNvSpPr>
            <a:spLocks noGrp="1"/>
          </p:cNvSpPr>
          <p:nvPr>
            <p:ph type="body" sz="quarter" idx="15"/>
          </p:nvPr>
        </p:nvSpPr>
        <p:spPr>
          <a:xfrm>
            <a:off x="6363056" y="1142224"/>
            <a:ext cx="5339995" cy="316199"/>
          </a:xfrm>
        </p:spPr>
        <p:txBody>
          <a:bodyPr/>
          <a:lstStyle>
            <a:lvl1pPr marL="0" indent="0">
              <a:lnSpc>
                <a:spcPct val="100000"/>
              </a:lnSpc>
              <a:spcAft>
                <a:spcPts val="0"/>
              </a:spcAft>
              <a:buFontTx/>
              <a:buNone/>
              <a:defRPr sz="1600" b="0" i="1">
                <a:solidFill>
                  <a:schemeClr val="tx2"/>
                </a:solidFill>
              </a:defRPr>
            </a:lvl1pPr>
            <a:lvl2pPr marL="0" indent="0">
              <a:lnSpc>
                <a:spcPct val="100000"/>
              </a:lnSpc>
              <a:spcAft>
                <a:spcPts val="0"/>
              </a:spcAft>
              <a:buFontTx/>
              <a:buNone/>
              <a:defRPr sz="1600" b="0" i="1">
                <a:solidFill>
                  <a:schemeClr val="tx2"/>
                </a:solidFill>
              </a:defRPr>
            </a:lvl2pPr>
            <a:lvl3pPr marL="0" indent="0">
              <a:lnSpc>
                <a:spcPct val="100000"/>
              </a:lnSpc>
              <a:spcAft>
                <a:spcPts val="0"/>
              </a:spcAft>
              <a:buFontTx/>
              <a:buNone/>
              <a:defRPr sz="1600" b="0" i="1">
                <a:solidFill>
                  <a:schemeClr val="tx2"/>
                </a:solidFill>
              </a:defRPr>
            </a:lvl3pPr>
            <a:lvl4pPr marL="0" indent="0">
              <a:lnSpc>
                <a:spcPct val="100000"/>
              </a:lnSpc>
              <a:spcAft>
                <a:spcPts val="0"/>
              </a:spcAft>
              <a:buFontTx/>
              <a:buNone/>
              <a:defRPr sz="1600" b="0" i="1">
                <a:solidFill>
                  <a:schemeClr val="tx2"/>
                </a:solidFill>
              </a:defRPr>
            </a:lvl4pPr>
            <a:lvl5pPr marL="0" indent="0">
              <a:lnSpc>
                <a:spcPct val="100000"/>
              </a:lnSpc>
              <a:spcAft>
                <a:spcPts val="0"/>
              </a:spcAft>
              <a:buFontTx/>
              <a:buNone/>
              <a:defRPr sz="1600" b="0" i="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6"/>
          </p:nvPr>
        </p:nvSpPr>
        <p:spPr>
          <a:xfrm>
            <a:off x="6588128" y="1587384"/>
            <a:ext cx="4876800" cy="413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stretch>
            <a:fillRect/>
          </a:stretch>
        </p:blipFill>
        <p:spPr>
          <a:xfrm>
            <a:off x="5985527" y="3217928"/>
            <a:ext cx="254000" cy="596900"/>
          </a:xfrm>
          <a:prstGeom prst="rect">
            <a:avLst/>
          </a:prstGeom>
        </p:spPr>
      </p:pic>
    </p:spTree>
    <p:extLst>
      <p:ext uri="{BB962C8B-B14F-4D97-AF65-F5344CB8AC3E}">
        <p14:creationId xmlns:p14="http://schemas.microsoft.com/office/powerpoint/2010/main" val="38791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ption 4">
    <p:spTree>
      <p:nvGrpSpPr>
        <p:cNvPr id="1" name=""/>
        <p:cNvGrpSpPr/>
        <p:nvPr/>
      </p:nvGrpSpPr>
      <p:grpSpPr>
        <a:xfrm>
          <a:off x="0" y="0"/>
          <a:ext cx="0" cy="0"/>
          <a:chOff x="0" y="0"/>
          <a:chExt cx="0" cy="0"/>
        </a:xfrm>
      </p:grpSpPr>
      <p:pic>
        <p:nvPicPr>
          <p:cNvPr id="15" name="Picture 14" descr="att_hz_lkp_rgb_po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80"/>
            <a:ext cx="1308441" cy="759420"/>
          </a:xfrm>
          <a:prstGeom prst="rect">
            <a:avLst/>
          </a:prstGeom>
        </p:spPr>
      </p:pic>
      <p:sp>
        <p:nvSpPr>
          <p:cNvPr id="4" name="Picture Placeholder 3"/>
          <p:cNvSpPr>
            <a:spLocks noGrp="1"/>
          </p:cNvSpPr>
          <p:nvPr>
            <p:ph type="pic" sz="quarter" idx="15"/>
          </p:nvPr>
        </p:nvSpPr>
        <p:spPr>
          <a:xfrm>
            <a:off x="-1" y="0"/>
            <a:ext cx="3000013" cy="1645920"/>
          </a:xfrm>
        </p:spPr>
        <p:txBody>
          <a:bodyPr/>
          <a:lstStyle>
            <a:lvl1pPr>
              <a:defRPr sz="1800">
                <a:solidFill>
                  <a:schemeClr val="bg2"/>
                </a:solidFill>
              </a:defRPr>
            </a:lvl1pPr>
          </a:lstStyle>
          <a:p>
            <a:r>
              <a:rPr lang="en-US"/>
              <a:t>Click icon to add picture</a:t>
            </a:r>
          </a:p>
        </p:txBody>
      </p:sp>
      <p:sp>
        <p:nvSpPr>
          <p:cNvPr id="21" name="Picture Placeholder 3"/>
          <p:cNvSpPr>
            <a:spLocks noGrp="1"/>
          </p:cNvSpPr>
          <p:nvPr>
            <p:ph type="pic" sz="quarter" idx="16"/>
          </p:nvPr>
        </p:nvSpPr>
        <p:spPr>
          <a:xfrm>
            <a:off x="3063998" y="0"/>
            <a:ext cx="3000013" cy="1645920"/>
          </a:xfrm>
        </p:spPr>
        <p:txBody>
          <a:bodyPr/>
          <a:lstStyle>
            <a:lvl1pPr>
              <a:defRPr sz="1800">
                <a:solidFill>
                  <a:schemeClr val="bg2"/>
                </a:solidFill>
              </a:defRPr>
            </a:lvl1pPr>
          </a:lstStyle>
          <a:p>
            <a:r>
              <a:rPr lang="en-US"/>
              <a:t>Click icon to add picture</a:t>
            </a:r>
          </a:p>
        </p:txBody>
      </p:sp>
      <p:sp>
        <p:nvSpPr>
          <p:cNvPr id="22" name="Picture Placeholder 3"/>
          <p:cNvSpPr>
            <a:spLocks noGrp="1"/>
          </p:cNvSpPr>
          <p:nvPr>
            <p:ph type="pic" sz="quarter" idx="17"/>
          </p:nvPr>
        </p:nvSpPr>
        <p:spPr>
          <a:xfrm>
            <a:off x="6127991" y="0"/>
            <a:ext cx="3000013" cy="1645920"/>
          </a:xfrm>
        </p:spPr>
        <p:txBody>
          <a:bodyPr/>
          <a:lstStyle>
            <a:lvl1pPr>
              <a:defRPr sz="1800">
                <a:solidFill>
                  <a:schemeClr val="bg2"/>
                </a:solidFill>
              </a:defRPr>
            </a:lvl1pPr>
          </a:lstStyle>
          <a:p>
            <a:r>
              <a:rPr lang="en-US"/>
              <a:t>Click icon to add picture</a:t>
            </a:r>
          </a:p>
        </p:txBody>
      </p:sp>
      <p:sp>
        <p:nvSpPr>
          <p:cNvPr id="23" name="Picture Placeholder 3"/>
          <p:cNvSpPr>
            <a:spLocks noGrp="1"/>
          </p:cNvSpPr>
          <p:nvPr>
            <p:ph type="pic" sz="quarter" idx="18"/>
          </p:nvPr>
        </p:nvSpPr>
        <p:spPr>
          <a:xfrm>
            <a:off x="9191990" y="0"/>
            <a:ext cx="3000013" cy="1645920"/>
          </a:xfrm>
        </p:spPr>
        <p:txBody>
          <a:bodyPr/>
          <a:lstStyle>
            <a:lvl1pPr>
              <a:defRPr sz="1800">
                <a:solidFill>
                  <a:schemeClr val="bg2"/>
                </a:solidFill>
              </a:defRPr>
            </a:lvl1pPr>
          </a:lstStyle>
          <a:p>
            <a:r>
              <a:rPr lang="en-US"/>
              <a:t>Click icon to add picture</a:t>
            </a:r>
          </a:p>
        </p:txBody>
      </p:sp>
      <p:sp>
        <p:nvSpPr>
          <p:cNvPr id="24" name="Picture Placeholder 3"/>
          <p:cNvSpPr>
            <a:spLocks noGrp="1"/>
          </p:cNvSpPr>
          <p:nvPr>
            <p:ph type="pic" sz="quarter" idx="19"/>
          </p:nvPr>
        </p:nvSpPr>
        <p:spPr>
          <a:xfrm>
            <a:off x="-1" y="1719596"/>
            <a:ext cx="3000013" cy="1645920"/>
          </a:xfrm>
        </p:spPr>
        <p:txBody>
          <a:bodyPr/>
          <a:lstStyle>
            <a:lvl1pPr>
              <a:defRPr sz="1800">
                <a:solidFill>
                  <a:schemeClr val="bg2"/>
                </a:solidFill>
              </a:defRPr>
            </a:lvl1pPr>
          </a:lstStyle>
          <a:p>
            <a:r>
              <a:rPr lang="en-US"/>
              <a:t>Click icon to add picture</a:t>
            </a:r>
          </a:p>
        </p:txBody>
      </p:sp>
      <p:sp>
        <p:nvSpPr>
          <p:cNvPr id="25" name="Picture Placeholder 3"/>
          <p:cNvSpPr>
            <a:spLocks noGrp="1"/>
          </p:cNvSpPr>
          <p:nvPr>
            <p:ph type="pic" sz="quarter" idx="20"/>
          </p:nvPr>
        </p:nvSpPr>
        <p:spPr>
          <a:xfrm>
            <a:off x="3063998" y="1719596"/>
            <a:ext cx="3000013" cy="1645920"/>
          </a:xfrm>
        </p:spPr>
        <p:txBody>
          <a:bodyPr/>
          <a:lstStyle>
            <a:lvl1pPr>
              <a:defRPr sz="1800">
                <a:solidFill>
                  <a:schemeClr val="bg2"/>
                </a:solidFill>
              </a:defRPr>
            </a:lvl1pPr>
          </a:lstStyle>
          <a:p>
            <a:r>
              <a:rPr lang="en-US"/>
              <a:t>Click icon to add picture</a:t>
            </a:r>
          </a:p>
        </p:txBody>
      </p:sp>
      <p:sp>
        <p:nvSpPr>
          <p:cNvPr id="26" name="Picture Placeholder 3"/>
          <p:cNvSpPr>
            <a:spLocks noGrp="1"/>
          </p:cNvSpPr>
          <p:nvPr>
            <p:ph type="pic" sz="quarter" idx="21"/>
          </p:nvPr>
        </p:nvSpPr>
        <p:spPr>
          <a:xfrm>
            <a:off x="6127991" y="1719596"/>
            <a:ext cx="3000013" cy="1645920"/>
          </a:xfrm>
        </p:spPr>
        <p:txBody>
          <a:bodyPr/>
          <a:lstStyle>
            <a:lvl1pPr>
              <a:defRPr sz="1800">
                <a:solidFill>
                  <a:schemeClr val="bg2"/>
                </a:solidFill>
              </a:defRPr>
            </a:lvl1pPr>
          </a:lstStyle>
          <a:p>
            <a:r>
              <a:rPr lang="en-US"/>
              <a:t>Click icon to add picture</a:t>
            </a:r>
          </a:p>
        </p:txBody>
      </p:sp>
      <p:sp>
        <p:nvSpPr>
          <p:cNvPr id="27" name="Picture Placeholder 3"/>
          <p:cNvSpPr>
            <a:spLocks noGrp="1"/>
          </p:cNvSpPr>
          <p:nvPr>
            <p:ph type="pic" sz="quarter" idx="22"/>
          </p:nvPr>
        </p:nvSpPr>
        <p:spPr>
          <a:xfrm>
            <a:off x="9191990" y="1719596"/>
            <a:ext cx="3000013" cy="1645920"/>
          </a:xfrm>
        </p:spPr>
        <p:txBody>
          <a:bodyPr/>
          <a:lstStyle>
            <a:lvl1pPr>
              <a:defRPr sz="1800">
                <a:solidFill>
                  <a:schemeClr val="bg2"/>
                </a:solidFill>
              </a:defRPr>
            </a:lvl1pPr>
          </a:lstStyle>
          <a:p>
            <a:r>
              <a:rPr lang="en-US"/>
              <a:t>Click icon to add picture</a:t>
            </a:r>
          </a:p>
        </p:txBody>
      </p:sp>
      <p:sp>
        <p:nvSpPr>
          <p:cNvPr id="13" name="TextBox 12"/>
          <p:cNvSpPr txBox="1"/>
          <p:nvPr userDrawn="1"/>
        </p:nvSpPr>
        <p:spPr>
          <a:xfrm>
            <a:off x="499201" y="6329856"/>
            <a:ext cx="6631127" cy="274157"/>
          </a:xfrm>
          <a:prstGeom prst="rect">
            <a:avLst/>
          </a:prstGeom>
          <a:noFill/>
          <a:ln>
            <a:noFill/>
          </a:ln>
        </p:spPr>
        <p:txBody>
          <a:bodyPr wrap="square" lIns="0" tIns="0" rIns="0" bIns="0" rtlCol="0">
            <a:noAutofit/>
          </a:bodyPr>
          <a:lstStyle/>
          <a:p>
            <a:pPr defTabSz="457200">
              <a:lnSpc>
                <a:spcPts val="750"/>
              </a:lnSpc>
              <a:defRPr/>
            </a:pPr>
            <a:r>
              <a:rPr lang="en-US" sz="600">
                <a:solidFill>
                  <a:srgbClr val="000000"/>
                </a:solidFill>
                <a:cs typeface="Arial" charset="0"/>
              </a:rPr>
              <a:t>© 2016 AT&amp;T Intellectual Property. All rights reserved. AT&amp;T, Globe logo, Mobilizing Your World and DIRECTV are registered trademarks and service marks of AT&amp;T Intellectual Property and/or AT&amp;T affiliated companies. All other marks are the property of their respective owners. AT&amp;T Proprietary (Internal Use Only). Not for use or disclosure outside the AT&amp;T companies except under written agreement.</a:t>
            </a:r>
          </a:p>
        </p:txBody>
      </p:sp>
      <p:sp>
        <p:nvSpPr>
          <p:cNvPr id="2" name="Title 1"/>
          <p:cNvSpPr>
            <a:spLocks noGrp="1"/>
          </p:cNvSpPr>
          <p:nvPr>
            <p:ph type="title" hasCustomPrompt="1"/>
          </p:nvPr>
        </p:nvSpPr>
        <p:spPr>
          <a:xfrm>
            <a:off x="499872" y="3657600"/>
            <a:ext cx="11211984" cy="1517904"/>
          </a:xfrm>
        </p:spPr>
        <p:txBody>
          <a:bodyPr anchor="t" anchorCtr="0"/>
          <a:lstStyle>
            <a:lvl1pPr>
              <a:lnSpc>
                <a:spcPct val="82000"/>
              </a:lnSpc>
              <a:spcAft>
                <a:spcPts val="800"/>
              </a:spcAft>
              <a:defRPr sz="3600">
                <a:solidFill>
                  <a:schemeClr val="tx1"/>
                </a:solidFill>
              </a:defRPr>
            </a:lvl1pPr>
          </a:lstStyle>
          <a:p>
            <a:r>
              <a:rPr lang="en-US"/>
              <a:t>Click to edit Master title style</a:t>
            </a:r>
            <a:br>
              <a:rPr lang="en-US"/>
            </a:br>
            <a:r>
              <a:rPr lang="en-US"/>
              <a:t>type style</a:t>
            </a:r>
          </a:p>
        </p:txBody>
      </p:sp>
      <p:sp>
        <p:nvSpPr>
          <p:cNvPr id="5" name="Text Placeholder 4"/>
          <p:cNvSpPr>
            <a:spLocks noGrp="1"/>
          </p:cNvSpPr>
          <p:nvPr>
            <p:ph type="body" sz="quarter" idx="23"/>
          </p:nvPr>
        </p:nvSpPr>
        <p:spPr>
          <a:xfrm>
            <a:off x="499875" y="4581144"/>
            <a:ext cx="11216640"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499877" y="5303520"/>
            <a:ext cx="8654028" cy="820952"/>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754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4553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2CB907E-C602-C34B-93F7-CA9E40714286}" type="slidenum">
              <a:rPr lang="en-US" smtClean="0">
                <a:solidFill>
                  <a:srgbClr val="000000"/>
                </a:solidFill>
              </a:rPr>
              <a:pPr/>
              <a:t>‹#›</a:t>
            </a:fld>
            <a:r>
              <a:rPr lang="en-US">
                <a:solidFill>
                  <a:srgbClr val="000000"/>
                </a:solidFill>
              </a:rPr>
              <a:t> </a:t>
            </a:r>
          </a:p>
        </p:txBody>
      </p:sp>
    </p:spTree>
    <p:extLst>
      <p:ext uri="{BB962C8B-B14F-4D97-AF65-F5344CB8AC3E}">
        <p14:creationId xmlns:p14="http://schemas.microsoft.com/office/powerpoint/2010/main" val="1319705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Globe White Background">
    <p:spTree>
      <p:nvGrpSpPr>
        <p:cNvPr id="1" name=""/>
        <p:cNvGrpSpPr/>
        <p:nvPr/>
      </p:nvGrpSpPr>
      <p:grpSpPr>
        <a:xfrm>
          <a:off x="0" y="0"/>
          <a:ext cx="0" cy="0"/>
          <a:chOff x="0" y="0"/>
          <a:chExt cx="0" cy="0"/>
        </a:xfrm>
      </p:grpSpPr>
      <p:sp>
        <p:nvSpPr>
          <p:cNvPr id="14" name="Rectangle 13"/>
          <p:cNvSpPr/>
          <p:nvPr userDrawn="1"/>
        </p:nvSpPr>
        <p:spPr bwMode="white">
          <a:xfrm>
            <a:off x="282227" y="7"/>
            <a:ext cx="4067632" cy="5036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sp>
        <p:nvSpPr>
          <p:cNvPr id="15" name="Rectangle 14"/>
          <p:cNvSpPr/>
          <p:nvPr userDrawn="1"/>
        </p:nvSpPr>
        <p:spPr bwMode="white">
          <a:xfrm>
            <a:off x="10073730" y="6078726"/>
            <a:ext cx="2118276" cy="779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pic>
        <p:nvPicPr>
          <p:cNvPr id="5" name="Picture 4" descr="att_hz_lkp_rgb_po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809" y="1917700"/>
            <a:ext cx="4726393" cy="2743200"/>
          </a:xfrm>
          <a:prstGeom prst="rect">
            <a:avLst/>
          </a:prstGeom>
        </p:spPr>
      </p:pic>
    </p:spTree>
    <p:extLst>
      <p:ext uri="{BB962C8B-B14F-4D97-AF65-F5344CB8AC3E}">
        <p14:creationId xmlns:p14="http://schemas.microsoft.com/office/powerpoint/2010/main" val="2083519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Globe Black Background">
    <p:bg>
      <p:bgRef idx="1001">
        <a:schemeClr val="bg2"/>
      </p:bgRef>
    </p:bg>
    <p:spTree>
      <p:nvGrpSpPr>
        <p:cNvPr id="1" name=""/>
        <p:cNvGrpSpPr/>
        <p:nvPr/>
      </p:nvGrpSpPr>
      <p:grpSpPr>
        <a:xfrm>
          <a:off x="0" y="0"/>
          <a:ext cx="0" cy="0"/>
          <a:chOff x="0" y="0"/>
          <a:chExt cx="0" cy="0"/>
        </a:xfrm>
      </p:grpSpPr>
      <p:sp>
        <p:nvSpPr>
          <p:cNvPr id="14" name="Rectangle 13"/>
          <p:cNvSpPr/>
          <p:nvPr userDrawn="1"/>
        </p:nvSpPr>
        <p:spPr bwMode="white">
          <a:xfrm>
            <a:off x="282227" y="7"/>
            <a:ext cx="4067632" cy="5036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sp>
        <p:nvSpPr>
          <p:cNvPr id="15" name="Rectangle 14"/>
          <p:cNvSpPr/>
          <p:nvPr userDrawn="1"/>
        </p:nvSpPr>
        <p:spPr bwMode="white">
          <a:xfrm>
            <a:off x="10289681" y="6078714"/>
            <a:ext cx="1902320" cy="7792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809" y="1917700"/>
            <a:ext cx="4726393" cy="2743200"/>
          </a:xfrm>
          <a:prstGeom prst="rect">
            <a:avLst/>
          </a:prstGeom>
        </p:spPr>
      </p:pic>
    </p:spTree>
    <p:extLst>
      <p:ext uri="{BB962C8B-B14F-4D97-AF65-F5344CB8AC3E}">
        <p14:creationId xmlns:p14="http://schemas.microsoft.com/office/powerpoint/2010/main" val="312822086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lobe Blue Background">
    <p:bg>
      <p:bgRef idx="1001">
        <a:schemeClr val="bg1"/>
      </p:bgRef>
    </p:bg>
    <p:spTree>
      <p:nvGrpSpPr>
        <p:cNvPr id="1" name=""/>
        <p:cNvGrpSpPr/>
        <p:nvPr/>
      </p:nvGrpSpPr>
      <p:grpSpPr>
        <a:xfrm>
          <a:off x="0" y="0"/>
          <a:ext cx="0" cy="0"/>
          <a:chOff x="0" y="0"/>
          <a:chExt cx="0" cy="0"/>
        </a:xfrm>
      </p:grpSpPr>
      <p:sp>
        <p:nvSpPr>
          <p:cNvPr id="14" name="Rectangle 13"/>
          <p:cNvSpPr/>
          <p:nvPr userDrawn="1"/>
        </p:nvSpPr>
        <p:spPr bwMode="white">
          <a:xfrm>
            <a:off x="5" y="7"/>
            <a:ext cx="4349855" cy="5036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sp>
        <p:nvSpPr>
          <p:cNvPr id="15" name="Rectangle 14"/>
          <p:cNvSpPr/>
          <p:nvPr userDrawn="1"/>
        </p:nvSpPr>
        <p:spPr bwMode="white">
          <a:xfrm>
            <a:off x="10581856" y="6078726"/>
            <a:ext cx="1610144" cy="779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809" y="1917700"/>
            <a:ext cx="4726393" cy="2743200"/>
          </a:xfrm>
          <a:prstGeom prst="rect">
            <a:avLst/>
          </a:prstGeom>
        </p:spPr>
      </p:pic>
    </p:spTree>
    <p:extLst>
      <p:ext uri="{BB962C8B-B14F-4D97-AF65-F5344CB8AC3E}">
        <p14:creationId xmlns:p14="http://schemas.microsoft.com/office/powerpoint/2010/main" val="289567780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ig title">
    <p:bg>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hasCustomPrompt="1"/>
          </p:nvPr>
        </p:nvSpPr>
        <p:spPr>
          <a:xfrm>
            <a:off x="263088" y="315137"/>
            <a:ext cx="8702271" cy="4655326"/>
          </a:xfrm>
          <a:effectLst/>
        </p:spPr>
        <p:txBody>
          <a:bodyPr anchor="t" anchorCtr="0"/>
          <a:lstStyle>
            <a:lvl1pPr>
              <a:lnSpc>
                <a:spcPct val="80000"/>
              </a:lnSpc>
              <a:spcAft>
                <a:spcPts val="0"/>
              </a:spcAft>
              <a:defRPr sz="9600" b="0" i="0">
                <a:solidFill>
                  <a:schemeClr val="tx2"/>
                </a:solidFill>
                <a:latin typeface="ATT Aleck Sans Medium" panose="020B0503020203020204" pitchFamily="34" charset="0"/>
                <a:cs typeface="ATT Aleck Sans Medium" panose="020B0503020203020204" pitchFamily="34" charset="0"/>
              </a:defRPr>
            </a:lvl1pPr>
          </a:lstStyle>
          <a:p>
            <a:r>
              <a:rPr lang="en-US"/>
              <a:t>[Presentation title]</a:t>
            </a:r>
          </a:p>
        </p:txBody>
      </p:sp>
      <p:sp>
        <p:nvSpPr>
          <p:cNvPr id="4" name="Subtitle Placeholder"/>
          <p:cNvSpPr>
            <a:spLocks noGrp="1"/>
          </p:cNvSpPr>
          <p:nvPr>
            <p:ph type="body" sz="quarter" idx="18" hasCustomPrompt="1"/>
          </p:nvPr>
        </p:nvSpPr>
        <p:spPr>
          <a:xfrm>
            <a:off x="334689" y="5166360"/>
            <a:ext cx="5761311" cy="713232"/>
          </a:xfrm>
          <a:effectLst/>
        </p:spPr>
        <p:txBody>
          <a:bodyPr anchor="t"/>
          <a:lstStyle>
            <a:lvl1pPr marL="0">
              <a:lnSpc>
                <a:spcPct val="100000"/>
              </a:lnSpc>
              <a:spcAft>
                <a:spcPts val="0"/>
              </a:spcAft>
              <a:buClrTx/>
              <a:buFontTx/>
              <a:buNone/>
              <a:defRPr sz="1800">
                <a:solidFill>
                  <a:schemeClr val="tx1"/>
                </a:solidFill>
              </a:defRPr>
            </a:lvl1pPr>
            <a:lvl2pPr marL="0">
              <a:lnSpc>
                <a:spcPct val="100000"/>
              </a:lnSpc>
              <a:spcAft>
                <a:spcPts val="0"/>
              </a:spcAft>
              <a:buClrTx/>
              <a:buFontTx/>
              <a:buNone/>
              <a:defRPr sz="1800">
                <a:solidFill>
                  <a:schemeClr val="tx1"/>
                </a:solidFill>
              </a:defRPr>
            </a:lvl2pPr>
            <a:lvl3pPr marL="0" indent="0">
              <a:lnSpc>
                <a:spcPct val="100000"/>
              </a:lnSpc>
              <a:spcAft>
                <a:spcPts val="0"/>
              </a:spcAft>
              <a:buClrTx/>
              <a:buFontTx/>
              <a:buNone/>
              <a:defRPr sz="1800">
                <a:solidFill>
                  <a:schemeClr val="tx1"/>
                </a:solidFill>
              </a:defRPr>
            </a:lvl3pPr>
            <a:lvl4pPr marL="0" indent="0">
              <a:lnSpc>
                <a:spcPct val="100000"/>
              </a:lnSpc>
              <a:spcAft>
                <a:spcPts val="0"/>
              </a:spcAft>
              <a:buClrTx/>
              <a:buFontTx/>
              <a:buNone/>
              <a:defRPr sz="1800">
                <a:solidFill>
                  <a:schemeClr val="tx1"/>
                </a:solidFill>
              </a:defRPr>
            </a:lvl4pPr>
            <a:lvl5pPr marL="0" indent="0">
              <a:lnSpc>
                <a:spcPct val="100000"/>
              </a:lnSpc>
              <a:spcAft>
                <a:spcPts val="0"/>
              </a:spcAft>
              <a:buClrTx/>
              <a:buFontTx/>
              <a:buNone/>
              <a:defRPr sz="1800">
                <a:solidFill>
                  <a:schemeClr val="tx1"/>
                </a:solidFill>
              </a:defRPr>
            </a:lvl5pPr>
            <a:lvl6pPr marL="0" indent="0">
              <a:lnSpc>
                <a:spcPct val="100000"/>
              </a:lnSpc>
              <a:spcAft>
                <a:spcPts val="0"/>
              </a:spcAft>
              <a:buClrTx/>
              <a:buFontTx/>
              <a:buNone/>
              <a:defRPr sz="1800">
                <a:solidFill>
                  <a:schemeClr val="tx1"/>
                </a:solidFill>
              </a:defRPr>
            </a:lvl6pPr>
            <a:lvl7pPr marL="0" indent="0">
              <a:lnSpc>
                <a:spcPct val="100000"/>
              </a:lnSpc>
              <a:spcAft>
                <a:spcPts val="0"/>
              </a:spcAft>
              <a:buClrTx/>
              <a:buFontTx/>
              <a:buNone/>
              <a:defRPr sz="1800">
                <a:solidFill>
                  <a:schemeClr val="tx1"/>
                </a:solidFill>
              </a:defRPr>
            </a:lvl7pPr>
            <a:lvl8pPr marL="0" indent="0">
              <a:lnSpc>
                <a:spcPct val="100000"/>
              </a:lnSpc>
              <a:spcAft>
                <a:spcPts val="0"/>
              </a:spcAft>
              <a:buClrTx/>
              <a:buFontTx/>
              <a:buNone/>
              <a:defRPr sz="1800">
                <a:solidFill>
                  <a:schemeClr val="tx1"/>
                </a:solidFill>
              </a:defRPr>
            </a:lvl8pPr>
            <a:lvl9pPr marL="0" indent="0">
              <a:lnSpc>
                <a:spcPct val="100000"/>
              </a:lnSpc>
              <a:spcAft>
                <a:spcPts val="0"/>
              </a:spcAft>
              <a:buClrTx/>
              <a:buFontTx/>
              <a:buNone/>
              <a:defRPr sz="1800">
                <a:solidFill>
                  <a:schemeClr val="tx1"/>
                </a:solidFill>
              </a:defRPr>
            </a:lvl9pPr>
          </a:lstStyle>
          <a:p>
            <a:pPr lvl="0"/>
            <a:r>
              <a:rPr lang="en-US"/>
              <a:t>[Optional subtitle]</a:t>
            </a:r>
          </a:p>
        </p:txBody>
      </p:sp>
      <p:sp>
        <p:nvSpPr>
          <p:cNvPr id="7" name="Text Box">
            <a:extLst>
              <a:ext uri="{FF2B5EF4-FFF2-40B4-BE49-F238E27FC236}">
                <a16:creationId xmlns:a16="http://schemas.microsoft.com/office/drawing/2014/main" id="{5E861747-F6BD-2B4E-8905-D6F5FB3BEBA5}"/>
              </a:ext>
            </a:extLst>
          </p:cNvPr>
          <p:cNvSpPr txBox="1"/>
          <p:nvPr/>
        </p:nvSpPr>
        <p:spPr>
          <a:xfrm>
            <a:off x="347753" y="6176891"/>
            <a:ext cx="5748246" cy="330270"/>
          </a:xfrm>
          <a:prstGeom prst="rect">
            <a:avLst/>
          </a:prstGeom>
          <a:noFill/>
          <a:ln>
            <a:noFill/>
          </a:ln>
        </p:spPr>
        <p:txBody>
          <a:bodyPr wrap="square" lIns="0" tIns="0" rIns="0" bIns="0" rtlCol="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a:solidFill>
                  <a:schemeClr val="tx1"/>
                </a:solidFill>
              </a:rPr>
              <a:t>© 2021 AT&amp;T Intellectual Property. AT&amp;T, Globe logo, and DIRECTV are registered trademarks and service marks of </a:t>
            </a:r>
            <a:br>
              <a:rPr lang="en-US" sz="600">
                <a:solidFill>
                  <a:schemeClr val="tx1"/>
                </a:solidFill>
              </a:rPr>
            </a:br>
            <a:r>
              <a:rPr lang="en-US" sz="600">
                <a:solidFill>
                  <a:schemeClr val="tx1"/>
                </a:solidFill>
              </a:rPr>
              <a:t>AT&amp;T Intellectual Property and/or AT&amp;T affiliated companies. All other marks are the property of their respective owners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600" b="1">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600" b="1">
                <a:solidFill>
                  <a:schemeClr val="tx1"/>
                </a:solidFill>
              </a:rPr>
              <a:t>AT&amp;T Proprietary (Internal Use Only) - Not for use or disclosure outside the AT&amp;T companies except under written agreement</a:t>
            </a:r>
          </a:p>
        </p:txBody>
      </p:sp>
      <p:pic>
        <p:nvPicPr>
          <p:cNvPr id="8" name="Picture 7">
            <a:extLst>
              <a:ext uri="{FF2B5EF4-FFF2-40B4-BE49-F238E27FC236}">
                <a16:creationId xmlns:a16="http://schemas.microsoft.com/office/drawing/2014/main" id="{06E7DD58-94C6-4387-A911-3BE708BBB71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559966" y="6005661"/>
            <a:ext cx="1451979" cy="715261"/>
          </a:xfrm>
          <a:prstGeom prst="rect">
            <a:avLst/>
          </a:prstGeom>
        </p:spPr>
      </p:pic>
    </p:spTree>
    <p:extLst>
      <p:ext uri="{BB962C8B-B14F-4D97-AF65-F5344CB8AC3E}">
        <p14:creationId xmlns:p14="http://schemas.microsoft.com/office/powerpoint/2010/main" val="27231987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mall title">
    <p:bg>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hasCustomPrompt="1"/>
          </p:nvPr>
        </p:nvSpPr>
        <p:spPr>
          <a:xfrm>
            <a:off x="290806" y="245863"/>
            <a:ext cx="8674555" cy="1636913"/>
          </a:xfrm>
          <a:effectLst/>
        </p:spPr>
        <p:txBody>
          <a:bodyPr anchor="t" anchorCtr="0"/>
          <a:lstStyle>
            <a:lvl1pPr>
              <a:lnSpc>
                <a:spcPct val="90000"/>
              </a:lnSpc>
              <a:spcAft>
                <a:spcPts val="0"/>
              </a:spcAft>
              <a:defRPr sz="6000" b="0" i="0">
                <a:solidFill>
                  <a:schemeClr val="tx2"/>
                </a:solidFill>
                <a:latin typeface="ATT Aleck Sans Medium" panose="020B0503020203020204" pitchFamily="34" charset="0"/>
                <a:cs typeface="ATT Aleck Sans Medium" panose="020B0503020203020204" pitchFamily="34" charset="0"/>
              </a:defRPr>
            </a:lvl1pPr>
          </a:lstStyle>
          <a:p>
            <a:r>
              <a:rPr lang="en-US"/>
              <a:t>[Presentation title]</a:t>
            </a:r>
          </a:p>
        </p:txBody>
      </p:sp>
      <p:sp>
        <p:nvSpPr>
          <p:cNvPr id="4" name="Text Placeholder"/>
          <p:cNvSpPr>
            <a:spLocks noGrp="1"/>
          </p:cNvSpPr>
          <p:nvPr>
            <p:ph type="body" sz="quarter" idx="18" hasCustomPrompt="1"/>
          </p:nvPr>
        </p:nvSpPr>
        <p:spPr>
          <a:xfrm>
            <a:off x="334689" y="2071376"/>
            <a:ext cx="5761311" cy="713232"/>
          </a:xfrm>
          <a:effectLst/>
        </p:spPr>
        <p:txBody>
          <a:bodyPr anchor="t"/>
          <a:lstStyle>
            <a:lvl1pPr marL="0">
              <a:lnSpc>
                <a:spcPct val="100000"/>
              </a:lnSpc>
              <a:spcAft>
                <a:spcPts val="0"/>
              </a:spcAft>
              <a:buClrTx/>
              <a:buFontTx/>
              <a:buNone/>
              <a:defRPr sz="1800">
                <a:solidFill>
                  <a:schemeClr val="tx1"/>
                </a:solidFill>
              </a:defRPr>
            </a:lvl1pPr>
            <a:lvl2pPr marL="0">
              <a:lnSpc>
                <a:spcPct val="100000"/>
              </a:lnSpc>
              <a:spcAft>
                <a:spcPts val="0"/>
              </a:spcAft>
              <a:buClrTx/>
              <a:buFontTx/>
              <a:buNone/>
              <a:defRPr sz="1800">
                <a:solidFill>
                  <a:schemeClr val="tx1"/>
                </a:solidFill>
              </a:defRPr>
            </a:lvl2pPr>
            <a:lvl3pPr marL="0" indent="0">
              <a:lnSpc>
                <a:spcPct val="100000"/>
              </a:lnSpc>
              <a:spcAft>
                <a:spcPts val="0"/>
              </a:spcAft>
              <a:buClrTx/>
              <a:buFontTx/>
              <a:buNone/>
              <a:defRPr sz="1800">
                <a:solidFill>
                  <a:schemeClr val="tx1"/>
                </a:solidFill>
              </a:defRPr>
            </a:lvl3pPr>
            <a:lvl4pPr marL="0" indent="0">
              <a:lnSpc>
                <a:spcPct val="100000"/>
              </a:lnSpc>
              <a:spcAft>
                <a:spcPts val="0"/>
              </a:spcAft>
              <a:buClrTx/>
              <a:buFontTx/>
              <a:buNone/>
              <a:defRPr sz="1800">
                <a:solidFill>
                  <a:schemeClr val="tx1"/>
                </a:solidFill>
              </a:defRPr>
            </a:lvl4pPr>
            <a:lvl5pPr marL="0" indent="0">
              <a:lnSpc>
                <a:spcPct val="100000"/>
              </a:lnSpc>
              <a:spcAft>
                <a:spcPts val="0"/>
              </a:spcAft>
              <a:buClrTx/>
              <a:buFontTx/>
              <a:buNone/>
              <a:defRPr sz="1800">
                <a:solidFill>
                  <a:schemeClr val="tx1"/>
                </a:solidFill>
              </a:defRPr>
            </a:lvl5pPr>
            <a:lvl6pPr marL="0" indent="0">
              <a:lnSpc>
                <a:spcPct val="100000"/>
              </a:lnSpc>
              <a:spcAft>
                <a:spcPts val="0"/>
              </a:spcAft>
              <a:buClrTx/>
              <a:buFontTx/>
              <a:buNone/>
              <a:defRPr sz="1800">
                <a:solidFill>
                  <a:schemeClr val="tx1"/>
                </a:solidFill>
              </a:defRPr>
            </a:lvl6pPr>
            <a:lvl7pPr marL="0" indent="0">
              <a:lnSpc>
                <a:spcPct val="100000"/>
              </a:lnSpc>
              <a:spcAft>
                <a:spcPts val="0"/>
              </a:spcAft>
              <a:buClrTx/>
              <a:buFontTx/>
              <a:buNone/>
              <a:defRPr sz="1800">
                <a:solidFill>
                  <a:schemeClr val="tx1"/>
                </a:solidFill>
              </a:defRPr>
            </a:lvl7pPr>
            <a:lvl8pPr marL="0" indent="0">
              <a:lnSpc>
                <a:spcPct val="100000"/>
              </a:lnSpc>
              <a:spcAft>
                <a:spcPts val="0"/>
              </a:spcAft>
              <a:buClrTx/>
              <a:buFontTx/>
              <a:buNone/>
              <a:defRPr sz="1800">
                <a:solidFill>
                  <a:schemeClr val="tx1"/>
                </a:solidFill>
              </a:defRPr>
            </a:lvl8pPr>
            <a:lvl9pPr marL="0" indent="0">
              <a:lnSpc>
                <a:spcPct val="100000"/>
              </a:lnSpc>
              <a:spcAft>
                <a:spcPts val="0"/>
              </a:spcAft>
              <a:buClrTx/>
              <a:buFontTx/>
              <a:buNone/>
              <a:defRPr sz="1800">
                <a:solidFill>
                  <a:schemeClr val="tx1"/>
                </a:solidFill>
              </a:defRPr>
            </a:lvl9pPr>
          </a:lstStyle>
          <a:p>
            <a:pPr lvl="0"/>
            <a:r>
              <a:rPr lang="en-US"/>
              <a:t>[Optional subtitle]</a:t>
            </a:r>
          </a:p>
        </p:txBody>
      </p:sp>
      <p:sp>
        <p:nvSpPr>
          <p:cNvPr id="7" name="Text Box">
            <a:extLst>
              <a:ext uri="{FF2B5EF4-FFF2-40B4-BE49-F238E27FC236}">
                <a16:creationId xmlns:a16="http://schemas.microsoft.com/office/drawing/2014/main" id="{71C472D9-27CE-418D-B85E-A4B1AFFCA23A}"/>
              </a:ext>
            </a:extLst>
          </p:cNvPr>
          <p:cNvSpPr txBox="1"/>
          <p:nvPr/>
        </p:nvSpPr>
        <p:spPr>
          <a:xfrm>
            <a:off x="347753" y="6176891"/>
            <a:ext cx="5748246" cy="330270"/>
          </a:xfrm>
          <a:prstGeom prst="rect">
            <a:avLst/>
          </a:prstGeom>
          <a:noFill/>
          <a:ln>
            <a:noFill/>
          </a:ln>
        </p:spPr>
        <p:txBody>
          <a:bodyPr wrap="square" lIns="0" tIns="0" rIns="0" bIns="0" rtlCol="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a:solidFill>
                  <a:schemeClr val="tx1"/>
                </a:solidFill>
              </a:rPr>
              <a:t>© 2021 AT&amp;T Intellectual Property. AT&amp;T, Globe logo, and DIRECTV are registered trademarks and service marks of </a:t>
            </a:r>
            <a:br>
              <a:rPr lang="en-US" sz="600">
                <a:solidFill>
                  <a:schemeClr val="tx1"/>
                </a:solidFill>
              </a:rPr>
            </a:br>
            <a:r>
              <a:rPr lang="en-US" sz="600">
                <a:solidFill>
                  <a:schemeClr val="tx1"/>
                </a:solidFill>
              </a:rPr>
              <a:t>AT&amp;T Intellectual Property and/or AT&amp;T affiliated companies. All other marks are the property of their respective owners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600" b="1">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600" b="1">
                <a:solidFill>
                  <a:schemeClr val="tx1"/>
                </a:solidFill>
              </a:rPr>
              <a:t>AT&amp;T Proprietary (Internal Use Only) - Not for use or disclosure outside the AT&amp;T companies except under written agreement</a:t>
            </a:r>
          </a:p>
        </p:txBody>
      </p:sp>
      <p:pic>
        <p:nvPicPr>
          <p:cNvPr id="13" name="Picture 12">
            <a:extLst>
              <a:ext uri="{FF2B5EF4-FFF2-40B4-BE49-F238E27FC236}">
                <a16:creationId xmlns:a16="http://schemas.microsoft.com/office/drawing/2014/main" id="{A0D48E13-5AC4-4D81-8F5A-56905755586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559966" y="6005661"/>
            <a:ext cx="1451979" cy="715261"/>
          </a:xfrm>
          <a:prstGeom prst="rect">
            <a:avLst/>
          </a:prstGeom>
        </p:spPr>
      </p:pic>
    </p:spTree>
    <p:extLst>
      <p:ext uri="{BB962C8B-B14F-4D97-AF65-F5344CB8AC3E}">
        <p14:creationId xmlns:p14="http://schemas.microsoft.com/office/powerpoint/2010/main" val="19905526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tx2"/>
        </a:solidFill>
        <a:effectLst/>
      </p:bgPr>
    </p:bg>
    <p:spTree>
      <p:nvGrpSpPr>
        <p:cNvPr id="1" name=""/>
        <p:cNvGrpSpPr/>
        <p:nvPr/>
      </p:nvGrpSpPr>
      <p:grpSpPr>
        <a:xfrm>
          <a:off x="0" y="0"/>
          <a:ext cx="0" cy="0"/>
          <a:chOff x="0" y="0"/>
          <a:chExt cx="0" cy="0"/>
        </a:xfrm>
      </p:grpSpPr>
      <p:sp>
        <p:nvSpPr>
          <p:cNvPr id="2" name="Title Placeholder"/>
          <p:cNvSpPr>
            <a:spLocks noGrp="1"/>
          </p:cNvSpPr>
          <p:nvPr>
            <p:ph type="title" hasCustomPrompt="1"/>
          </p:nvPr>
        </p:nvSpPr>
        <p:spPr>
          <a:xfrm>
            <a:off x="292684" y="246888"/>
            <a:ext cx="10109738" cy="2511058"/>
          </a:xfrm>
          <a:effectLst/>
        </p:spPr>
        <p:txBody>
          <a:bodyPr anchor="t" anchorCtr="0"/>
          <a:lstStyle>
            <a:lvl1pPr>
              <a:lnSpc>
                <a:spcPct val="90000"/>
              </a:lnSpc>
              <a:spcAft>
                <a:spcPts val="0"/>
              </a:spcAft>
              <a:defRPr sz="6000" b="0" i="0">
                <a:solidFill>
                  <a:schemeClr val="bg1"/>
                </a:solidFill>
                <a:latin typeface="ATT Aleck Sans Medium" panose="020B0503020203020204" pitchFamily="34" charset="0"/>
                <a:cs typeface="ATT Aleck Sans Medium" panose="020B0503020203020204" pitchFamily="34" charset="0"/>
              </a:defRPr>
            </a:lvl1pPr>
          </a:lstStyle>
          <a:p>
            <a:r>
              <a:rPr lang="en-US"/>
              <a:t>[Section divider title]</a:t>
            </a:r>
          </a:p>
        </p:txBody>
      </p:sp>
      <p:sp>
        <p:nvSpPr>
          <p:cNvPr id="5" name="Text Placeholder">
            <a:extLst>
              <a:ext uri="{FF2B5EF4-FFF2-40B4-BE49-F238E27FC236}">
                <a16:creationId xmlns:a16="http://schemas.microsoft.com/office/drawing/2014/main" id="{39714527-FCC7-B147-AF40-40DA070BE475}"/>
              </a:ext>
            </a:extLst>
          </p:cNvPr>
          <p:cNvSpPr>
            <a:spLocks noGrp="1"/>
          </p:cNvSpPr>
          <p:nvPr>
            <p:ph type="body" sz="quarter" idx="10"/>
          </p:nvPr>
        </p:nvSpPr>
        <p:spPr>
          <a:xfrm>
            <a:off x="335080" y="3414782"/>
            <a:ext cx="5760921" cy="1555680"/>
          </a:xfrm>
        </p:spPr>
        <p:txBody>
          <a:bodyPr/>
          <a:lstStyle>
            <a:lvl1pPr>
              <a:defRPr sz="1400">
                <a:solidFill>
                  <a:schemeClr val="bg1"/>
                </a:solidFill>
              </a:defRPr>
            </a:lvl1pPr>
            <a:lvl2pPr marL="0" indent="0">
              <a:buNone/>
              <a:defRPr>
                <a:solidFill>
                  <a:schemeClr val="bg1"/>
                </a:solidFill>
              </a:defRPr>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p:txBody>
      </p:sp>
      <p:sp>
        <p:nvSpPr>
          <p:cNvPr id="12" name="Slide Number Placeholder">
            <a:extLst>
              <a:ext uri="{FF2B5EF4-FFF2-40B4-BE49-F238E27FC236}">
                <a16:creationId xmlns:a16="http://schemas.microsoft.com/office/drawing/2014/main" id="{A5D6ECD3-2A6B-C148-87A6-983275D43511}"/>
              </a:ext>
            </a:extLst>
          </p:cNvPr>
          <p:cNvSpPr>
            <a:spLocks noGrp="1"/>
          </p:cNvSpPr>
          <p:nvPr>
            <p:ph type="sldNum" sz="quarter" idx="13"/>
          </p:nvPr>
        </p:nvSpPr>
        <p:spPr>
          <a:xfrm>
            <a:off x="340565" y="6494061"/>
            <a:ext cx="722839" cy="192024"/>
          </a:xfrm>
        </p:spPr>
        <p:txBody>
          <a:bodyPr/>
          <a:lstStyle>
            <a:lvl1pPr>
              <a:defRPr>
                <a:solidFill>
                  <a:schemeClr val="bg1"/>
                </a:solidFill>
              </a:defRPr>
            </a:lvl1pPr>
          </a:lstStyle>
          <a:p>
            <a:fld id="{BF7EEEB5-873E-4B95-9575-A6B7DA24B74A}" type="slidenum">
              <a:rPr lang="en-US" smtClean="0"/>
              <a:t>‹#›</a:t>
            </a:fld>
            <a:endParaRPr lang="en-US"/>
          </a:p>
        </p:txBody>
      </p:sp>
      <p:sp>
        <p:nvSpPr>
          <p:cNvPr id="11" name="Footer Placeholder">
            <a:extLst>
              <a:ext uri="{FF2B5EF4-FFF2-40B4-BE49-F238E27FC236}">
                <a16:creationId xmlns:a16="http://schemas.microsoft.com/office/drawing/2014/main" id="{E14FC8C8-B3CF-7340-BDD3-D7C39E58108D}"/>
              </a:ext>
            </a:extLst>
          </p:cNvPr>
          <p:cNvSpPr>
            <a:spLocks noGrp="1"/>
          </p:cNvSpPr>
          <p:nvPr>
            <p:ph type="ftr" sz="quarter" idx="12"/>
          </p:nvPr>
        </p:nvSpPr>
        <p:spPr>
          <a:xfrm>
            <a:off x="1063405" y="6494061"/>
            <a:ext cx="5403204" cy="192024"/>
          </a:xfrm>
        </p:spPr>
        <p:txBody>
          <a:bodyPr/>
          <a:lstStyle>
            <a:lvl1pPr>
              <a:defRPr>
                <a:solidFill>
                  <a:schemeClr val="bg1"/>
                </a:solidFill>
              </a:defRPr>
            </a:lvl1pPr>
          </a:lstStyle>
          <a:p>
            <a:endParaRPr lang="en-US"/>
          </a:p>
        </p:txBody>
      </p:sp>
      <p:cxnSp>
        <p:nvCxnSpPr>
          <p:cNvPr id="6" name="Straight Connector">
            <a:extLst>
              <a:ext uri="{FF2B5EF4-FFF2-40B4-BE49-F238E27FC236}">
                <a16:creationId xmlns:a16="http://schemas.microsoft.com/office/drawing/2014/main" id="{648CFAC4-3F6A-4249-9F48-503A85B31683}"/>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bg1"/>
            </a:solidFill>
          </a:ln>
        </p:spPr>
        <p:style>
          <a:lnRef idx="1">
            <a:schemeClr val="dk1"/>
          </a:lnRef>
          <a:fillRef idx="0">
            <a:schemeClr val="accent1"/>
          </a:fillRef>
          <a:effectRef idx="0">
            <a:schemeClr val="dk1"/>
          </a:effectRef>
          <a:fontRef idx="minor">
            <a:schemeClr val="lt1"/>
          </a:fontRef>
        </p:style>
      </p:cxnSp>
      <p:pic>
        <p:nvPicPr>
          <p:cNvPr id="7" name="Picture 6">
            <a:extLst>
              <a:ext uri="{FF2B5EF4-FFF2-40B4-BE49-F238E27FC236}">
                <a16:creationId xmlns:a16="http://schemas.microsoft.com/office/drawing/2014/main" id="{BD3AB9EE-BAE8-427D-A4A4-C9C3250A2DC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19382246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 content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09903" cy="862664"/>
          </a:xfrm>
        </p:spPr>
        <p:txBody>
          <a:bodyPr/>
          <a:lstStyle/>
          <a:p>
            <a:r>
              <a:rPr lang="en-US"/>
              <a:t>Click to edit Master title style</a:t>
            </a:r>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581" y="1822440"/>
            <a:ext cx="11506148" cy="433864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2EA2E8BB-F158-E34E-8F56-F2CA182AC79E}"/>
              </a:ext>
            </a:extLst>
          </p:cNvPr>
          <p:cNvSpPr>
            <a:spLocks noGrp="1"/>
          </p:cNvSpPr>
          <p:nvPr>
            <p:ph type="ftr" sz="quarter" idx="12"/>
          </p:nvPr>
        </p:nvSpPr>
        <p:spPr/>
        <p:txBody>
          <a:bodyPr/>
          <a:lstStyle/>
          <a:p>
            <a:endParaRPr lang="en-US"/>
          </a:p>
        </p:txBody>
      </p:sp>
      <p:cxnSp>
        <p:nvCxnSpPr>
          <p:cNvPr id="7" name="Straight Connector">
            <a:extLst>
              <a:ext uri="{FF2B5EF4-FFF2-40B4-BE49-F238E27FC236}">
                <a16:creationId xmlns:a16="http://schemas.microsoft.com/office/drawing/2014/main" id="{FEA13839-5F72-2046-B228-6DC99C91ADDB}"/>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9" name="Picture 8">
            <a:extLst>
              <a:ext uri="{FF2B5EF4-FFF2-40B4-BE49-F238E27FC236}">
                <a16:creationId xmlns:a16="http://schemas.microsoft.com/office/drawing/2014/main" id="{6C3A6A8D-74A3-4012-8FDF-CE7DBAD5DDA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3932719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 content (2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6"/>
            <a:ext cx="5538071" cy="4339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6299967" y="1822037"/>
            <a:ext cx="5533561" cy="4339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E3A9557D-E65C-3F46-9C93-D074555B98EB}"/>
              </a:ext>
            </a:extLst>
          </p:cNvPr>
          <p:cNvSpPr>
            <a:spLocks noGrp="1"/>
          </p:cNvSpPr>
          <p:nvPr>
            <p:ph type="ftr" sz="quarter" idx="13"/>
          </p:nvPr>
        </p:nvSpPr>
        <p:spPr/>
        <p:txBody>
          <a:bodyPr/>
          <a:lstStyle/>
          <a:p>
            <a:endParaRPr lang="en-US"/>
          </a:p>
        </p:txBody>
      </p:sp>
      <p:cxnSp>
        <p:nvCxnSpPr>
          <p:cNvPr id="8" name="Straight Connector">
            <a:extLst>
              <a:ext uri="{FF2B5EF4-FFF2-40B4-BE49-F238E27FC236}">
                <a16:creationId xmlns:a16="http://schemas.microsoft.com/office/drawing/2014/main" id="{A0C418EE-6460-8E42-8C30-54DF8EF5562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9" name="Picture 8">
            <a:extLst>
              <a:ext uri="{FF2B5EF4-FFF2-40B4-BE49-F238E27FC236}">
                <a16:creationId xmlns:a16="http://schemas.microsoft.com/office/drawing/2014/main" id="{0D6BC2D4-40A6-4FF2-A9A2-2ED9BB39B5C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329405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ption 5">
    <p:spTree>
      <p:nvGrpSpPr>
        <p:cNvPr id="1" name=""/>
        <p:cNvGrpSpPr/>
        <p:nvPr/>
      </p:nvGrpSpPr>
      <p:grpSpPr>
        <a:xfrm>
          <a:off x="0" y="0"/>
          <a:ext cx="0" cy="0"/>
          <a:chOff x="0" y="0"/>
          <a:chExt cx="0" cy="0"/>
        </a:xfrm>
      </p:grpSpPr>
      <p:pic>
        <p:nvPicPr>
          <p:cNvPr id="9" name="Picture 8" descr="att_hz_lkp_rgb_po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80"/>
            <a:ext cx="1308441" cy="759420"/>
          </a:xfrm>
          <a:prstGeom prst="rect">
            <a:avLst/>
          </a:prstGeom>
        </p:spPr>
      </p:pic>
      <p:sp>
        <p:nvSpPr>
          <p:cNvPr id="6" name="TextBox 5"/>
          <p:cNvSpPr txBox="1"/>
          <p:nvPr userDrawn="1"/>
        </p:nvSpPr>
        <p:spPr>
          <a:xfrm>
            <a:off x="499201" y="6329856"/>
            <a:ext cx="6631127" cy="274157"/>
          </a:xfrm>
          <a:prstGeom prst="rect">
            <a:avLst/>
          </a:prstGeom>
          <a:noFill/>
          <a:ln>
            <a:noFill/>
          </a:ln>
        </p:spPr>
        <p:txBody>
          <a:bodyPr wrap="square" lIns="0" tIns="0" rIns="0" bIns="0" rtlCol="0">
            <a:noAutofit/>
          </a:bodyPr>
          <a:lstStyle/>
          <a:p>
            <a:pPr defTabSz="457200">
              <a:lnSpc>
                <a:spcPts val="750"/>
              </a:lnSpc>
              <a:defRPr/>
            </a:pPr>
            <a:r>
              <a:rPr lang="en-US" sz="600">
                <a:solidFill>
                  <a:srgbClr val="000000"/>
                </a:solidFill>
                <a:cs typeface="Arial" charset="0"/>
              </a:rPr>
              <a:t>© 2016 AT&amp;T Intellectual Property. All rights reserved. AT&amp;T, Globe logo, Mobilizing Your World and DIRECTV are registered trademarks and service marks of AT&amp;T Intellectual Property and/or AT&amp;T affiliated companies. All other marks are the property of their respective owners. AT&amp;T Proprietary (Internal Use Only). Not for use or disclosure outside the AT&amp;T companies except under written agreement.</a:t>
            </a:r>
          </a:p>
        </p:txBody>
      </p:sp>
      <p:sp>
        <p:nvSpPr>
          <p:cNvPr id="12" name="Picture Placeholder 3"/>
          <p:cNvSpPr>
            <a:spLocks noGrp="1"/>
          </p:cNvSpPr>
          <p:nvPr>
            <p:ph type="pic" sz="quarter" idx="16"/>
          </p:nvPr>
        </p:nvSpPr>
        <p:spPr>
          <a:xfrm>
            <a:off x="0" y="12"/>
            <a:ext cx="12192000" cy="3425825"/>
          </a:xfrm>
        </p:spPr>
        <p:txBody>
          <a:bodyPr/>
          <a:lstStyle>
            <a:lvl1pPr>
              <a:defRPr sz="1800">
                <a:solidFill>
                  <a:schemeClr val="bg2"/>
                </a:solidFill>
              </a:defRPr>
            </a:lvl1pPr>
          </a:lstStyle>
          <a:p>
            <a:r>
              <a:rPr lang="en-US"/>
              <a:t>Click icon to add picture</a:t>
            </a:r>
          </a:p>
        </p:txBody>
      </p:sp>
      <p:sp>
        <p:nvSpPr>
          <p:cNvPr id="2" name="Title 1"/>
          <p:cNvSpPr>
            <a:spLocks noGrp="1"/>
          </p:cNvSpPr>
          <p:nvPr>
            <p:ph type="title"/>
          </p:nvPr>
        </p:nvSpPr>
        <p:spPr>
          <a:xfrm>
            <a:off x="498928" y="3657600"/>
            <a:ext cx="11211984" cy="1517904"/>
          </a:xfrm>
        </p:spPr>
        <p:txBody>
          <a:bodyPr anchor="t" anchorCtr="0"/>
          <a:lstStyle>
            <a:lvl1pPr>
              <a:lnSpc>
                <a:spcPct val="82000"/>
              </a:lnSpc>
              <a:spcAft>
                <a:spcPts val="800"/>
              </a:spcAft>
              <a:defRPr sz="3600">
                <a:solidFill>
                  <a:schemeClr val="tx1"/>
                </a:solidFill>
              </a:defRPr>
            </a:lvl1pPr>
          </a:lstStyle>
          <a:p>
            <a:r>
              <a:rPr lang="en-US"/>
              <a:t>Click to edit Master title style</a:t>
            </a:r>
          </a:p>
        </p:txBody>
      </p:sp>
      <p:sp>
        <p:nvSpPr>
          <p:cNvPr id="4" name="Text Placeholder 3"/>
          <p:cNvSpPr>
            <a:spLocks noGrp="1"/>
          </p:cNvSpPr>
          <p:nvPr>
            <p:ph type="body" sz="quarter" idx="17"/>
          </p:nvPr>
        </p:nvSpPr>
        <p:spPr>
          <a:xfrm>
            <a:off x="498931" y="4581144"/>
            <a:ext cx="11216640"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498933" y="5303520"/>
            <a:ext cx="8654028" cy="820952"/>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584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 content (3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5"/>
            <a:ext cx="3475625" cy="4336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4346564" y="1822036"/>
            <a:ext cx="3475625" cy="4335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3C7F918-8831-034A-8C00-253A50C274C7}"/>
              </a:ext>
            </a:extLst>
          </p:cNvPr>
          <p:cNvSpPr>
            <a:spLocks noGrp="1"/>
          </p:cNvSpPr>
          <p:nvPr>
            <p:ph sz="quarter" idx="13"/>
          </p:nvPr>
        </p:nvSpPr>
        <p:spPr>
          <a:xfrm>
            <a:off x="8363858" y="1822036"/>
            <a:ext cx="3475625" cy="4339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604638E5-7A89-3D4A-B0E3-E3C0BF34E9ED}"/>
              </a:ext>
            </a:extLst>
          </p:cNvPr>
          <p:cNvSpPr>
            <a:spLocks noGrp="1"/>
          </p:cNvSpPr>
          <p:nvPr>
            <p:ph type="ftr" sz="quarter" idx="14"/>
          </p:nvPr>
        </p:nvSpPr>
        <p:spPr/>
        <p:txBody>
          <a:bodyPr/>
          <a:lstStyle/>
          <a:p>
            <a:endParaRPr lang="en-US"/>
          </a:p>
        </p:txBody>
      </p:sp>
      <p:cxnSp>
        <p:nvCxnSpPr>
          <p:cNvPr id="9" name="Straight Connector">
            <a:extLst>
              <a:ext uri="{FF2B5EF4-FFF2-40B4-BE49-F238E27FC236}">
                <a16:creationId xmlns:a16="http://schemas.microsoft.com/office/drawing/2014/main" id="{A033881D-54A3-0A48-AB72-ECF64E6D021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11" name="Picture 10">
            <a:extLst>
              <a:ext uri="{FF2B5EF4-FFF2-40B4-BE49-F238E27FC236}">
                <a16:creationId xmlns:a16="http://schemas.microsoft.com/office/drawing/2014/main" id="{7983C5B5-EB9E-4048-998B-3A0DADBE582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29282624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 content (4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742472"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5"/>
            <a:ext cx="2707329" cy="433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3264441" y="1822036"/>
            <a:ext cx="2707329" cy="4335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3C7F918-8831-034A-8C00-253A50C274C7}"/>
              </a:ext>
            </a:extLst>
          </p:cNvPr>
          <p:cNvSpPr>
            <a:spLocks noGrp="1"/>
          </p:cNvSpPr>
          <p:nvPr>
            <p:ph sz="quarter" idx="13"/>
          </p:nvPr>
        </p:nvSpPr>
        <p:spPr>
          <a:xfrm>
            <a:off x="6199612" y="1822036"/>
            <a:ext cx="2707329" cy="4339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D6008138-E871-7042-B79E-B1592A15A6E9}"/>
              </a:ext>
            </a:extLst>
          </p:cNvPr>
          <p:cNvSpPr>
            <a:spLocks noGrp="1"/>
          </p:cNvSpPr>
          <p:nvPr>
            <p:ph sz="quarter" idx="14"/>
          </p:nvPr>
        </p:nvSpPr>
        <p:spPr>
          <a:xfrm>
            <a:off x="9134783" y="1822036"/>
            <a:ext cx="2707329" cy="4339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0F58A795-A68E-FD4E-A80C-E91251E6D329}"/>
              </a:ext>
            </a:extLst>
          </p:cNvPr>
          <p:cNvSpPr>
            <a:spLocks noGrp="1"/>
          </p:cNvSpPr>
          <p:nvPr>
            <p:ph type="ftr" sz="quarter" idx="15"/>
          </p:nvPr>
        </p:nvSpPr>
        <p:spPr/>
        <p:txBody>
          <a:bodyPr/>
          <a:lstStyle/>
          <a:p>
            <a:endParaRPr lang="en-US"/>
          </a:p>
        </p:txBody>
      </p:sp>
      <p:cxnSp>
        <p:nvCxnSpPr>
          <p:cNvPr id="10" name="Straight Connector">
            <a:extLst>
              <a:ext uri="{FF2B5EF4-FFF2-40B4-BE49-F238E27FC236}">
                <a16:creationId xmlns:a16="http://schemas.microsoft.com/office/drawing/2014/main" id="{ADAD2240-3AE4-B34C-947E-EEBCB854A77D}"/>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12" name="Picture 11">
            <a:extLst>
              <a:ext uri="{FF2B5EF4-FFF2-40B4-BE49-F238E27FC236}">
                <a16:creationId xmlns:a16="http://schemas.microsoft.com/office/drawing/2014/main" id="{1ABA2181-9333-41AB-A901-D0C31AD3D5F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381637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 content (4 column stack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510213"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7"/>
            <a:ext cx="553356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6306651" y="1822037"/>
            <a:ext cx="5533561" cy="163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C3D1597-8385-C34D-9200-EF459D29C83C}"/>
              </a:ext>
            </a:extLst>
          </p:cNvPr>
          <p:cNvSpPr>
            <a:spLocks noGrp="1"/>
          </p:cNvSpPr>
          <p:nvPr>
            <p:ph sz="quarter" idx="13"/>
          </p:nvPr>
        </p:nvSpPr>
        <p:spPr>
          <a:xfrm>
            <a:off x="329270" y="3621025"/>
            <a:ext cx="5533561" cy="1632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82BFD262-FDB9-0A42-93DD-195619166911}"/>
              </a:ext>
            </a:extLst>
          </p:cNvPr>
          <p:cNvSpPr>
            <a:spLocks noGrp="1"/>
          </p:cNvSpPr>
          <p:nvPr>
            <p:ph sz="quarter" idx="14"/>
          </p:nvPr>
        </p:nvSpPr>
        <p:spPr>
          <a:xfrm>
            <a:off x="6311004" y="3621025"/>
            <a:ext cx="5533561" cy="1632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BB6DEB42-41D1-4443-9F79-00E8E3A8134F}"/>
              </a:ext>
            </a:extLst>
          </p:cNvPr>
          <p:cNvSpPr>
            <a:spLocks noGrp="1"/>
          </p:cNvSpPr>
          <p:nvPr>
            <p:ph type="ftr" sz="quarter" idx="15"/>
          </p:nvPr>
        </p:nvSpPr>
        <p:spPr/>
        <p:txBody>
          <a:bodyPr/>
          <a:lstStyle/>
          <a:p>
            <a:endParaRPr lang="en-US"/>
          </a:p>
        </p:txBody>
      </p:sp>
      <p:cxnSp>
        <p:nvCxnSpPr>
          <p:cNvPr id="11" name="Straight Connector">
            <a:extLst>
              <a:ext uri="{FF2B5EF4-FFF2-40B4-BE49-F238E27FC236}">
                <a16:creationId xmlns:a16="http://schemas.microsoft.com/office/drawing/2014/main" id="{6510501E-5E7E-9B4C-B972-9D7AA5865D9D}"/>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13" name="Picture 12">
            <a:extLst>
              <a:ext uri="{FF2B5EF4-FFF2-40B4-BE49-F238E27FC236}">
                <a16:creationId xmlns:a16="http://schemas.microsoft.com/office/drawing/2014/main" id="{B6C2DE48-A9C4-4463-B920-41E7B96985B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2667717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 4 column content with header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742472"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2605631"/>
            <a:ext cx="2707329" cy="822945"/>
          </a:xfrm>
        </p:spPr>
        <p:txBody>
          <a:bodyPr/>
          <a:lstStyle>
            <a:lvl1pPr>
              <a:defRPr sz="1800"/>
            </a:lvl1pPr>
          </a:lstStyle>
          <a:p>
            <a:pPr lvl="0"/>
            <a:r>
              <a:rPr lang="en-US"/>
              <a:t>Click to edit Master text styles</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3264163" y="2605631"/>
            <a:ext cx="2707329" cy="822697"/>
          </a:xfrm>
        </p:spPr>
        <p:txBody>
          <a:bodyPr/>
          <a:lstStyle>
            <a:lvl1pPr>
              <a:defRPr sz="1800"/>
            </a:lvl1pPr>
          </a:lstStyle>
          <a:p>
            <a:pPr lvl="0"/>
            <a:r>
              <a:rPr lang="en-US"/>
              <a:t>Click to edit Master text styles</a:t>
            </a:r>
          </a:p>
        </p:txBody>
      </p:sp>
      <p:sp>
        <p:nvSpPr>
          <p:cNvPr id="7" name="Content Placeholder 3">
            <a:extLst>
              <a:ext uri="{FF2B5EF4-FFF2-40B4-BE49-F238E27FC236}">
                <a16:creationId xmlns:a16="http://schemas.microsoft.com/office/drawing/2014/main" id="{73C7F918-8831-034A-8C00-253A50C274C7}"/>
              </a:ext>
            </a:extLst>
          </p:cNvPr>
          <p:cNvSpPr>
            <a:spLocks noGrp="1"/>
          </p:cNvSpPr>
          <p:nvPr>
            <p:ph sz="quarter" idx="13"/>
          </p:nvPr>
        </p:nvSpPr>
        <p:spPr>
          <a:xfrm>
            <a:off x="6199056" y="2605630"/>
            <a:ext cx="2707329" cy="823370"/>
          </a:xfrm>
        </p:spPr>
        <p:txBody>
          <a:bodyPr/>
          <a:lstStyle>
            <a:lvl1pPr>
              <a:defRPr sz="1800"/>
            </a:lvl1pPr>
          </a:lstStyle>
          <a:p>
            <a:pPr lvl="0"/>
            <a:r>
              <a:rPr lang="en-US"/>
              <a:t>Click to edit Master text styles</a:t>
            </a:r>
          </a:p>
        </p:txBody>
      </p:sp>
      <p:sp>
        <p:nvSpPr>
          <p:cNvPr id="8" name="Content Placeholder 4">
            <a:extLst>
              <a:ext uri="{FF2B5EF4-FFF2-40B4-BE49-F238E27FC236}">
                <a16:creationId xmlns:a16="http://schemas.microsoft.com/office/drawing/2014/main" id="{D6008138-E871-7042-B79E-B1592A15A6E9}"/>
              </a:ext>
            </a:extLst>
          </p:cNvPr>
          <p:cNvSpPr>
            <a:spLocks noGrp="1"/>
          </p:cNvSpPr>
          <p:nvPr>
            <p:ph sz="quarter" idx="14"/>
          </p:nvPr>
        </p:nvSpPr>
        <p:spPr>
          <a:xfrm>
            <a:off x="9133949" y="2605630"/>
            <a:ext cx="2707329" cy="823370"/>
          </a:xfrm>
        </p:spPr>
        <p:txBody>
          <a:bodyPr/>
          <a:lstStyle>
            <a:lvl1pPr>
              <a:defRPr sz="1800"/>
            </a:lvl1pPr>
          </a:lstStyle>
          <a:p>
            <a:pPr lvl="0"/>
            <a:r>
              <a:rPr lang="en-US"/>
              <a:t>Click to edit Master text styles</a:t>
            </a:r>
          </a:p>
        </p:txBody>
      </p:sp>
      <p:sp>
        <p:nvSpPr>
          <p:cNvPr id="9" name="Content Placeholder 5">
            <a:extLst>
              <a:ext uri="{FF2B5EF4-FFF2-40B4-BE49-F238E27FC236}">
                <a16:creationId xmlns:a16="http://schemas.microsoft.com/office/drawing/2014/main" id="{A754FB65-0049-2A4D-84B3-0E1EDA03A3DC}"/>
              </a:ext>
            </a:extLst>
          </p:cNvPr>
          <p:cNvSpPr>
            <a:spLocks noGrp="1"/>
          </p:cNvSpPr>
          <p:nvPr>
            <p:ph sz="quarter" idx="15"/>
          </p:nvPr>
        </p:nvSpPr>
        <p:spPr>
          <a:xfrm>
            <a:off x="329270" y="4050793"/>
            <a:ext cx="2707329" cy="2110335"/>
          </a:xfrm>
        </p:spPr>
        <p:txBody>
          <a:bodyPr/>
          <a:lstStyle>
            <a:lvl1pPr>
              <a:defRPr sz="180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F6C07FEE-269E-1941-9A24-31C3DDCB814B}"/>
              </a:ext>
            </a:extLst>
          </p:cNvPr>
          <p:cNvSpPr>
            <a:spLocks noGrp="1"/>
          </p:cNvSpPr>
          <p:nvPr>
            <p:ph sz="quarter" idx="16"/>
          </p:nvPr>
        </p:nvSpPr>
        <p:spPr>
          <a:xfrm>
            <a:off x="3261654" y="4050792"/>
            <a:ext cx="2707329" cy="2110294"/>
          </a:xfrm>
        </p:spPr>
        <p:txBody>
          <a:bodyPr/>
          <a:lstStyle>
            <a:lvl1pPr>
              <a:defRPr sz="180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a:extLst>
              <a:ext uri="{FF2B5EF4-FFF2-40B4-BE49-F238E27FC236}">
                <a16:creationId xmlns:a16="http://schemas.microsoft.com/office/drawing/2014/main" id="{A6253EE2-43B8-6C42-839E-C05FE49D703A}"/>
              </a:ext>
            </a:extLst>
          </p:cNvPr>
          <p:cNvSpPr>
            <a:spLocks noGrp="1"/>
          </p:cNvSpPr>
          <p:nvPr>
            <p:ph sz="quarter" idx="17"/>
          </p:nvPr>
        </p:nvSpPr>
        <p:spPr>
          <a:xfrm>
            <a:off x="6194039" y="4050793"/>
            <a:ext cx="2707329" cy="2110336"/>
          </a:xfrm>
        </p:spPr>
        <p:txBody>
          <a:bodyPr/>
          <a:lstStyle>
            <a:lvl1pPr>
              <a:defRPr sz="180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8">
            <a:extLst>
              <a:ext uri="{FF2B5EF4-FFF2-40B4-BE49-F238E27FC236}">
                <a16:creationId xmlns:a16="http://schemas.microsoft.com/office/drawing/2014/main" id="{F908B1C9-21E2-1143-88A4-CF2A7BB33D27}"/>
              </a:ext>
            </a:extLst>
          </p:cNvPr>
          <p:cNvSpPr>
            <a:spLocks noGrp="1"/>
          </p:cNvSpPr>
          <p:nvPr>
            <p:ph sz="quarter" idx="18"/>
          </p:nvPr>
        </p:nvSpPr>
        <p:spPr>
          <a:xfrm>
            <a:off x="9126423" y="4050792"/>
            <a:ext cx="2707329" cy="2110294"/>
          </a:xfrm>
        </p:spPr>
        <p:txBody>
          <a:bodyPr/>
          <a:lstStyle>
            <a:lvl1pPr>
              <a:defRPr sz="180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DE318CDF-3D28-0D45-A58E-785DBF27C9FB}"/>
              </a:ext>
            </a:extLst>
          </p:cNvPr>
          <p:cNvSpPr>
            <a:spLocks noGrp="1"/>
          </p:cNvSpPr>
          <p:nvPr>
            <p:ph type="ftr" sz="quarter" idx="19"/>
          </p:nvPr>
        </p:nvSpPr>
        <p:spPr/>
        <p:txBody>
          <a:bodyPr/>
          <a:lstStyle/>
          <a:p>
            <a:endParaRPr lang="en-US"/>
          </a:p>
        </p:txBody>
      </p:sp>
      <p:cxnSp>
        <p:nvCxnSpPr>
          <p:cNvPr id="16" name="Straight Connector">
            <a:extLst>
              <a:ext uri="{FF2B5EF4-FFF2-40B4-BE49-F238E27FC236}">
                <a16:creationId xmlns:a16="http://schemas.microsoft.com/office/drawing/2014/main" id="{E70A6D88-32A0-FE4A-BCFF-A28D2F09E713}"/>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18" name="Picture 17">
            <a:extLst>
              <a:ext uri="{FF2B5EF4-FFF2-40B4-BE49-F238E27FC236}">
                <a16:creationId xmlns:a16="http://schemas.microsoft.com/office/drawing/2014/main" id="{9F4C8360-2ED5-4EB4-9C3B-A17C380688B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4260649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 content (5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742472" cy="862664"/>
          </a:xfrm>
        </p:spPr>
        <p:txBody>
          <a:bodyPr/>
          <a:lstStyle/>
          <a:p>
            <a:r>
              <a:rPr lang="en-US"/>
              <a:t>Click to edit Master title style</a:t>
            </a:r>
          </a:p>
        </p:txBody>
      </p:sp>
      <p:sp>
        <p:nvSpPr>
          <p:cNvPr id="5" name="Content Placeholder 1">
            <a:extLst>
              <a:ext uri="{FF2B5EF4-FFF2-40B4-BE49-F238E27FC236}">
                <a16:creationId xmlns:a16="http://schemas.microsoft.com/office/drawing/2014/main" id="{6DE0EB1B-D8BA-CE4B-A4F4-8B0F7363ABF8}"/>
              </a:ext>
            </a:extLst>
          </p:cNvPr>
          <p:cNvSpPr>
            <a:spLocks noGrp="1"/>
          </p:cNvSpPr>
          <p:nvPr>
            <p:ph sz="quarter" idx="11"/>
          </p:nvPr>
        </p:nvSpPr>
        <p:spPr>
          <a:xfrm>
            <a:off x="329270" y="1822036"/>
            <a:ext cx="1847569" cy="433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BF22142-DBAA-3A4F-BA95-BE2DD864A8DF}"/>
              </a:ext>
            </a:extLst>
          </p:cNvPr>
          <p:cNvSpPr>
            <a:spLocks noGrp="1"/>
          </p:cNvSpPr>
          <p:nvPr>
            <p:ph sz="quarter" idx="12"/>
          </p:nvPr>
        </p:nvSpPr>
        <p:spPr>
          <a:xfrm>
            <a:off x="2743485" y="1822036"/>
            <a:ext cx="1847569" cy="4335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73C7F918-8831-034A-8C00-253A50C274C7}"/>
              </a:ext>
            </a:extLst>
          </p:cNvPr>
          <p:cNvSpPr>
            <a:spLocks noGrp="1"/>
          </p:cNvSpPr>
          <p:nvPr>
            <p:ph sz="quarter" idx="13"/>
          </p:nvPr>
        </p:nvSpPr>
        <p:spPr>
          <a:xfrm>
            <a:off x="5157699" y="1822036"/>
            <a:ext cx="1847569" cy="4339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D6008138-E871-7042-B79E-B1592A15A6E9}"/>
              </a:ext>
            </a:extLst>
          </p:cNvPr>
          <p:cNvSpPr>
            <a:spLocks noGrp="1"/>
          </p:cNvSpPr>
          <p:nvPr>
            <p:ph sz="quarter" idx="14"/>
          </p:nvPr>
        </p:nvSpPr>
        <p:spPr>
          <a:xfrm>
            <a:off x="7571914" y="1822036"/>
            <a:ext cx="1847569" cy="4339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FC1FA193-BA39-E74D-928F-507D2FA49A3F}"/>
              </a:ext>
            </a:extLst>
          </p:cNvPr>
          <p:cNvSpPr>
            <a:spLocks noGrp="1"/>
          </p:cNvSpPr>
          <p:nvPr>
            <p:ph sz="quarter" idx="15"/>
          </p:nvPr>
        </p:nvSpPr>
        <p:spPr>
          <a:xfrm>
            <a:off x="9986129" y="1822036"/>
            <a:ext cx="1848331" cy="4339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BF10F0D1-9064-8744-9F0E-274C6B553542}"/>
              </a:ext>
            </a:extLst>
          </p:cNvPr>
          <p:cNvSpPr>
            <a:spLocks noGrp="1"/>
          </p:cNvSpPr>
          <p:nvPr>
            <p:ph type="ftr" sz="quarter" idx="16"/>
          </p:nvPr>
        </p:nvSpPr>
        <p:spPr/>
        <p:txBody>
          <a:bodyPr/>
          <a:lstStyle/>
          <a:p>
            <a:endParaRPr lang="en-US"/>
          </a:p>
        </p:txBody>
      </p:sp>
      <p:cxnSp>
        <p:nvCxnSpPr>
          <p:cNvPr id="11" name="Straight Connector">
            <a:extLst>
              <a:ext uri="{FF2B5EF4-FFF2-40B4-BE49-F238E27FC236}">
                <a16:creationId xmlns:a16="http://schemas.microsoft.com/office/drawing/2014/main" id="{E8DF81BC-3E43-4D48-B23A-C8E39A6F5A1D}"/>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13" name="Picture 12">
            <a:extLst>
              <a:ext uri="{FF2B5EF4-FFF2-40B4-BE49-F238E27FC236}">
                <a16:creationId xmlns:a16="http://schemas.microsoft.com/office/drawing/2014/main" id="{388B6CF1-0A87-4E79-9B29-5A83807D35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1694185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rge text call-out">
    <p:bg>
      <p:bgPr>
        <a:solidFill>
          <a:schemeClr val="tx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228659" y="301752"/>
            <a:ext cx="11606759" cy="4663440"/>
          </a:xfrm>
        </p:spPr>
        <p:txBody>
          <a:bodyPr/>
          <a:lstStyle>
            <a:lvl1pPr>
              <a:lnSpc>
                <a:spcPct val="80000"/>
              </a:lnSpc>
              <a:defRPr sz="13600">
                <a:solidFill>
                  <a:schemeClr val="bg2"/>
                </a:solidFill>
              </a:defRPr>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bg1"/>
                </a:solidFill>
              </a:defRPr>
            </a:lvl1p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4E16E967-BB1A-9C42-A19B-66F944EEDFC6}"/>
              </a:ext>
            </a:extLst>
          </p:cNvPr>
          <p:cNvSpPr>
            <a:spLocks noGrp="1"/>
          </p:cNvSpPr>
          <p:nvPr>
            <p:ph type="ftr" sz="quarter" idx="11"/>
          </p:nvPr>
        </p:nvSpPr>
        <p:spPr/>
        <p:txBody>
          <a:bodyPr/>
          <a:lstStyle>
            <a:lvl1pPr>
              <a:defRPr>
                <a:solidFill>
                  <a:schemeClr val="bg1"/>
                </a:solidFill>
              </a:defRPr>
            </a:lvl1pPr>
          </a:lstStyle>
          <a:p>
            <a:endParaRPr lang="en-US"/>
          </a:p>
        </p:txBody>
      </p:sp>
      <p:cxnSp>
        <p:nvCxnSpPr>
          <p:cNvPr id="6" name="Straight Connector">
            <a:extLst>
              <a:ext uri="{FF2B5EF4-FFF2-40B4-BE49-F238E27FC236}">
                <a16:creationId xmlns:a16="http://schemas.microsoft.com/office/drawing/2014/main" id="{9D21E93F-FCBB-BF41-9B79-F82598BF2FC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bg1"/>
            </a:solidFill>
          </a:ln>
        </p:spPr>
        <p:style>
          <a:lnRef idx="1">
            <a:schemeClr val="dk1"/>
          </a:lnRef>
          <a:fillRef idx="0">
            <a:schemeClr val="accent1"/>
          </a:fillRef>
          <a:effectRef idx="0">
            <a:schemeClr val="dk1"/>
          </a:effectRef>
          <a:fontRef idx="minor">
            <a:schemeClr val="lt1"/>
          </a:fontRef>
        </p:style>
      </p:cxnSp>
      <p:pic>
        <p:nvPicPr>
          <p:cNvPr id="8" name="Picture 7">
            <a:extLst>
              <a:ext uri="{FF2B5EF4-FFF2-40B4-BE49-F238E27FC236}">
                <a16:creationId xmlns:a16="http://schemas.microsoft.com/office/drawing/2014/main" id="{9752BE81-F7C2-4A77-ABF0-46A74487E44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2482537596"/>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ong quote">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178712" y="271793"/>
            <a:ext cx="8660770" cy="4698670"/>
          </a:xfrm>
          <a:effectLst/>
        </p:spPr>
        <p:txBody>
          <a:bodyPr anchor="t" anchorCtr="0"/>
          <a:lstStyle>
            <a:lvl1pPr>
              <a:lnSpc>
                <a:spcPct val="90000"/>
              </a:lnSpc>
              <a:spcAft>
                <a:spcPts val="0"/>
              </a:spcAft>
              <a:defRPr sz="4800" b="0" i="0">
                <a:solidFill>
                  <a:schemeClr val="tx2"/>
                </a:solidFill>
                <a:latin typeface="ATT Aleck Sans Medium" panose="020B0503020203020204" pitchFamily="34" charset="0"/>
                <a:cs typeface="ATT Aleck Sans Medium" panose="020B0503020203020204" pitchFamily="34" charset="0"/>
              </a:defRPr>
            </a:lvl1pPr>
          </a:lstStyle>
          <a:p>
            <a:r>
              <a:rPr lang="en-US"/>
              <a:t>[Insert quote here]</a:t>
            </a:r>
          </a:p>
        </p:txBody>
      </p:sp>
      <p:sp>
        <p:nvSpPr>
          <p:cNvPr id="3" name="Footer Placeholder">
            <a:extLst>
              <a:ext uri="{FF2B5EF4-FFF2-40B4-BE49-F238E27FC236}">
                <a16:creationId xmlns:a16="http://schemas.microsoft.com/office/drawing/2014/main" id="{D8FDF867-EACE-7949-B1B5-8388E8918DAB}"/>
              </a:ext>
            </a:extLst>
          </p:cNvPr>
          <p:cNvSpPr>
            <a:spLocks noGrp="1"/>
          </p:cNvSpPr>
          <p:nvPr>
            <p:ph type="ftr" sz="quarter" idx="10"/>
          </p:nvPr>
        </p:nvSpPr>
        <p:spPr/>
        <p:txBody>
          <a:bodyPr/>
          <a:lstStyle/>
          <a:p>
            <a:endParaRPr lang="en-US"/>
          </a:p>
        </p:txBody>
      </p:sp>
      <p:sp>
        <p:nvSpPr>
          <p:cNvPr id="4" name="Slide Number Placeholder">
            <a:extLst>
              <a:ext uri="{FF2B5EF4-FFF2-40B4-BE49-F238E27FC236}">
                <a16:creationId xmlns:a16="http://schemas.microsoft.com/office/drawing/2014/main" id="{C76B9F2C-706D-4C4D-9E1A-F252EC674161}"/>
              </a:ext>
            </a:extLst>
          </p:cNvPr>
          <p:cNvSpPr>
            <a:spLocks noGrp="1"/>
          </p:cNvSpPr>
          <p:nvPr>
            <p:ph type="sldNum" sz="quarter" idx="11"/>
          </p:nvPr>
        </p:nvSpPr>
        <p:spPr/>
        <p:txBody>
          <a:bodyPr/>
          <a:lstStyle/>
          <a:p>
            <a:fld id="{BF7EEEB5-873E-4B95-9575-A6B7DA24B74A}" type="slidenum">
              <a:rPr lang="en-US" smtClean="0"/>
              <a:t>‹#›</a:t>
            </a:fld>
            <a:endParaRPr lang="en-US"/>
          </a:p>
        </p:txBody>
      </p:sp>
      <p:cxnSp>
        <p:nvCxnSpPr>
          <p:cNvPr id="10" name="Straight Connector">
            <a:extLst>
              <a:ext uri="{FF2B5EF4-FFF2-40B4-BE49-F238E27FC236}">
                <a16:creationId xmlns:a16="http://schemas.microsoft.com/office/drawing/2014/main" id="{5BBCAD71-7FCF-4145-86F3-146DC4757B8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8" name="Picture 7">
            <a:extLst>
              <a:ext uri="{FF2B5EF4-FFF2-40B4-BE49-F238E27FC236}">
                <a16:creationId xmlns:a16="http://schemas.microsoft.com/office/drawing/2014/main" id="{02815F9C-023C-4113-A56A-12AC4DFF7EE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35618157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edium quote">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068284" y="271793"/>
            <a:ext cx="5771199" cy="4698670"/>
          </a:xfrm>
          <a:effectLst/>
        </p:spPr>
        <p:txBody>
          <a:bodyPr anchor="t" anchorCtr="0"/>
          <a:lstStyle>
            <a:lvl1pPr>
              <a:lnSpc>
                <a:spcPct val="90000"/>
              </a:lnSpc>
              <a:spcAft>
                <a:spcPts val="0"/>
              </a:spcAft>
              <a:defRPr sz="4800" b="0" i="0">
                <a:solidFill>
                  <a:schemeClr val="tx2"/>
                </a:solidFill>
                <a:latin typeface="ATT Aleck Sans Medium" panose="020B0503020203020204" pitchFamily="34" charset="0"/>
                <a:cs typeface="ATT Aleck Sans Medium" panose="020B0503020203020204" pitchFamily="34" charset="0"/>
              </a:defRPr>
            </a:lvl1pPr>
          </a:lstStyle>
          <a:p>
            <a:r>
              <a:rPr lang="en-US"/>
              <a:t>[Insert quote here]</a:t>
            </a:r>
          </a:p>
        </p:txBody>
      </p:sp>
      <p:sp>
        <p:nvSpPr>
          <p:cNvPr id="3" name="Footer Placeholder">
            <a:extLst>
              <a:ext uri="{FF2B5EF4-FFF2-40B4-BE49-F238E27FC236}">
                <a16:creationId xmlns:a16="http://schemas.microsoft.com/office/drawing/2014/main" id="{D8FDF867-EACE-7949-B1B5-8388E8918DAB}"/>
              </a:ext>
            </a:extLst>
          </p:cNvPr>
          <p:cNvSpPr>
            <a:spLocks noGrp="1"/>
          </p:cNvSpPr>
          <p:nvPr>
            <p:ph type="ftr" sz="quarter" idx="10"/>
          </p:nvPr>
        </p:nvSpPr>
        <p:spPr/>
        <p:txBody>
          <a:bodyPr/>
          <a:lstStyle/>
          <a:p>
            <a:endParaRPr lang="en-US"/>
          </a:p>
        </p:txBody>
      </p:sp>
      <p:sp>
        <p:nvSpPr>
          <p:cNvPr id="4" name="Slide Number Placeholder">
            <a:extLst>
              <a:ext uri="{FF2B5EF4-FFF2-40B4-BE49-F238E27FC236}">
                <a16:creationId xmlns:a16="http://schemas.microsoft.com/office/drawing/2014/main" id="{C76B9F2C-706D-4C4D-9E1A-F252EC674161}"/>
              </a:ext>
            </a:extLst>
          </p:cNvPr>
          <p:cNvSpPr>
            <a:spLocks noGrp="1"/>
          </p:cNvSpPr>
          <p:nvPr>
            <p:ph type="sldNum" sz="quarter" idx="11"/>
          </p:nvPr>
        </p:nvSpPr>
        <p:spPr/>
        <p:txBody>
          <a:bodyPr/>
          <a:lstStyle/>
          <a:p>
            <a:fld id="{BF7EEEB5-873E-4B95-9575-A6B7DA24B74A}" type="slidenum">
              <a:rPr lang="en-US" smtClean="0"/>
              <a:t>‹#›</a:t>
            </a:fld>
            <a:endParaRPr lang="en-US"/>
          </a:p>
        </p:txBody>
      </p:sp>
      <p:cxnSp>
        <p:nvCxnSpPr>
          <p:cNvPr id="10" name="Straight Connector">
            <a:extLst>
              <a:ext uri="{FF2B5EF4-FFF2-40B4-BE49-F238E27FC236}">
                <a16:creationId xmlns:a16="http://schemas.microsoft.com/office/drawing/2014/main" id="{5BBCAD71-7FCF-4145-86F3-146DC4757B8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8" name="Picture 7">
            <a:extLst>
              <a:ext uri="{FF2B5EF4-FFF2-40B4-BE49-F238E27FC236}">
                <a16:creationId xmlns:a16="http://schemas.microsoft.com/office/drawing/2014/main" id="{1EA09E01-CCC3-4E3D-A6E4-E1A8AACFF01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33737139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2665535" cy="1345791"/>
          </a:xfrm>
        </p:spPr>
        <p:txBody>
          <a:bodyPr/>
          <a:lstStyle/>
          <a:p>
            <a:r>
              <a:rPr lang="en-US"/>
              <a:t>Click to edit Master title style</a:t>
            </a:r>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269" y="1831180"/>
            <a:ext cx="2665535" cy="4329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able Placeholder">
            <a:extLst>
              <a:ext uri="{FF2B5EF4-FFF2-40B4-BE49-F238E27FC236}">
                <a16:creationId xmlns:a16="http://schemas.microsoft.com/office/drawing/2014/main" id="{6CD9315E-F477-2446-82CB-6BF7F161B77B}"/>
              </a:ext>
            </a:extLst>
          </p:cNvPr>
          <p:cNvSpPr>
            <a:spLocks noGrp="1"/>
          </p:cNvSpPr>
          <p:nvPr>
            <p:ph type="tbl" sz="quarter" idx="12"/>
          </p:nvPr>
        </p:nvSpPr>
        <p:spPr>
          <a:xfrm>
            <a:off x="3452124" y="338140"/>
            <a:ext cx="8387359" cy="5822949"/>
          </a:xfrm>
          <a:pattFill prst="ltUpDiag">
            <a:fgClr>
              <a:srgbClr val="E8E8E8"/>
            </a:fgClr>
            <a:bgClr>
              <a:schemeClr val="bg1"/>
            </a:bgClr>
          </a:pattFill>
        </p:spPr>
        <p:txBody>
          <a:bodyPr/>
          <a:lstStyle/>
          <a:p>
            <a:r>
              <a:rPr lang="en-US"/>
              <a:t>Click icon to add table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CF254AFD-878E-234F-AA25-686444015FF7}"/>
              </a:ext>
            </a:extLst>
          </p:cNvPr>
          <p:cNvSpPr>
            <a:spLocks noGrp="1"/>
          </p:cNvSpPr>
          <p:nvPr>
            <p:ph type="ftr" sz="quarter" idx="13"/>
          </p:nvPr>
        </p:nvSpPr>
        <p:spPr/>
        <p:txBody>
          <a:bodyPr/>
          <a:lstStyle/>
          <a:p>
            <a:endParaRPr lang="en-US"/>
          </a:p>
        </p:txBody>
      </p:sp>
      <p:cxnSp>
        <p:nvCxnSpPr>
          <p:cNvPr id="8" name="Straight Connector">
            <a:extLst>
              <a:ext uri="{FF2B5EF4-FFF2-40B4-BE49-F238E27FC236}">
                <a16:creationId xmlns:a16="http://schemas.microsoft.com/office/drawing/2014/main" id="{08F8CA46-8130-744D-B5AC-D0DFF7637ED7}"/>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10" name="Picture 9">
            <a:extLst>
              <a:ext uri="{FF2B5EF4-FFF2-40B4-BE49-F238E27FC236}">
                <a16:creationId xmlns:a16="http://schemas.microsoft.com/office/drawing/2014/main" id="{247E99BC-659A-46D2-9AA4-C92179D0611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594997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2665535" cy="1344200"/>
          </a:xfrm>
        </p:spPr>
        <p:txBody>
          <a:bodyPr/>
          <a:lstStyle/>
          <a:p>
            <a:r>
              <a:rPr lang="en-US"/>
              <a:t>Click to edit Master title style</a:t>
            </a:r>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270" y="1831180"/>
            <a:ext cx="2665535" cy="4329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a:extLst>
              <a:ext uri="{FF2B5EF4-FFF2-40B4-BE49-F238E27FC236}">
                <a16:creationId xmlns:a16="http://schemas.microsoft.com/office/drawing/2014/main" id="{1C7BD4DB-E9C7-7E4B-B7E0-B3D954B1366B}"/>
              </a:ext>
            </a:extLst>
          </p:cNvPr>
          <p:cNvSpPr>
            <a:spLocks noGrp="1"/>
          </p:cNvSpPr>
          <p:nvPr>
            <p:ph type="chart" sz="quarter" idx="12"/>
          </p:nvPr>
        </p:nvSpPr>
        <p:spPr>
          <a:xfrm>
            <a:off x="3452125" y="338140"/>
            <a:ext cx="8387359" cy="5822948"/>
          </a:xfrm>
          <a:pattFill prst="ltUpDiag">
            <a:fgClr>
              <a:srgbClr val="E8E8E8"/>
            </a:fgClr>
            <a:bgClr>
              <a:schemeClr val="bg1"/>
            </a:bgClr>
          </a:pattFill>
        </p:spPr>
        <p:txBody>
          <a:bodyPr/>
          <a:lstStyle/>
          <a:p>
            <a:r>
              <a:rPr lang="en-US"/>
              <a:t>Click icon to add chart</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8F1B83A1-CAFB-664B-9F60-50F0B41D1274}"/>
              </a:ext>
            </a:extLst>
          </p:cNvPr>
          <p:cNvSpPr>
            <a:spLocks noGrp="1"/>
          </p:cNvSpPr>
          <p:nvPr>
            <p:ph type="ftr" sz="quarter" idx="13"/>
          </p:nvPr>
        </p:nvSpPr>
        <p:spPr/>
        <p:txBody>
          <a:bodyPr/>
          <a:lstStyle/>
          <a:p>
            <a:endParaRPr lang="en-US"/>
          </a:p>
        </p:txBody>
      </p:sp>
      <p:cxnSp>
        <p:nvCxnSpPr>
          <p:cNvPr id="9" name="Straight Connector">
            <a:extLst>
              <a:ext uri="{FF2B5EF4-FFF2-40B4-BE49-F238E27FC236}">
                <a16:creationId xmlns:a16="http://schemas.microsoft.com/office/drawing/2014/main" id="{5A21ED91-B37B-4244-8417-091A7E834393}"/>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11" name="Picture 10">
            <a:extLst>
              <a:ext uri="{FF2B5EF4-FFF2-40B4-BE49-F238E27FC236}">
                <a16:creationId xmlns:a16="http://schemas.microsoft.com/office/drawing/2014/main" id="{D3E564DF-0039-4226-BA3B-747DCE98B95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85826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ption 6">
    <p:bg>
      <p:bgRef idx="1001">
        <a:schemeClr val="bg2"/>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92"/>
            <a:ext cx="1308441" cy="759419"/>
          </a:xfrm>
          <a:prstGeom prst="rect">
            <a:avLst/>
          </a:prstGeom>
        </p:spPr>
      </p:pic>
      <p:sp>
        <p:nvSpPr>
          <p:cNvPr id="13" name="TextBox 12"/>
          <p:cNvSpPr txBox="1"/>
          <p:nvPr userDrawn="1"/>
        </p:nvSpPr>
        <p:spPr>
          <a:xfrm>
            <a:off x="499201" y="6329856"/>
            <a:ext cx="6631127" cy="274157"/>
          </a:xfrm>
          <a:prstGeom prst="rect">
            <a:avLst/>
          </a:prstGeom>
          <a:noFill/>
          <a:ln>
            <a:noFill/>
          </a:ln>
        </p:spPr>
        <p:txBody>
          <a:bodyPr wrap="square" lIns="0" tIns="0" rIns="0" bIns="0" rtlCol="0">
            <a:noAutofit/>
          </a:bodyPr>
          <a:lstStyle/>
          <a:p>
            <a:pPr defTabSz="457200">
              <a:lnSpc>
                <a:spcPts val="750"/>
              </a:lnSpc>
              <a:defRPr/>
            </a:pPr>
            <a:r>
              <a:rPr lang="en-US" sz="600">
                <a:solidFill>
                  <a:prstClr val="white"/>
                </a:solidFill>
                <a:cs typeface="Arial" charset="0"/>
              </a:rPr>
              <a:t>© 2016 AT&amp;T Intellectual Property. All rights reserved. AT&amp;T, Globe logo, Mobilizing Your World and DIRECTV are registered trademarks and service marks of AT&amp;T Intellectual Property and/or AT&amp;T affiliated companies. All other marks are the property of their respective owners. AT&amp;T Proprietary (Internal Use Only). Not for use or disclosure outside the AT&amp;T companies except under written agreement.</a:t>
            </a:r>
          </a:p>
        </p:txBody>
      </p:sp>
      <p:sp>
        <p:nvSpPr>
          <p:cNvPr id="4" name="Picture Placeholder 3"/>
          <p:cNvSpPr>
            <a:spLocks noGrp="1"/>
          </p:cNvSpPr>
          <p:nvPr>
            <p:ph type="pic" sz="quarter" idx="15"/>
          </p:nvPr>
        </p:nvSpPr>
        <p:spPr>
          <a:xfrm>
            <a:off x="-1" y="0"/>
            <a:ext cx="3000013" cy="1645920"/>
          </a:xfrm>
        </p:spPr>
        <p:txBody>
          <a:bodyPr/>
          <a:lstStyle>
            <a:lvl1pPr>
              <a:defRPr sz="1800">
                <a:solidFill>
                  <a:schemeClr val="accent6"/>
                </a:solidFill>
              </a:defRPr>
            </a:lvl1pPr>
          </a:lstStyle>
          <a:p>
            <a:r>
              <a:rPr lang="en-US"/>
              <a:t>Click icon to add picture</a:t>
            </a:r>
          </a:p>
        </p:txBody>
      </p:sp>
      <p:sp>
        <p:nvSpPr>
          <p:cNvPr id="21" name="Picture Placeholder 3"/>
          <p:cNvSpPr>
            <a:spLocks noGrp="1"/>
          </p:cNvSpPr>
          <p:nvPr>
            <p:ph type="pic" sz="quarter" idx="16"/>
          </p:nvPr>
        </p:nvSpPr>
        <p:spPr>
          <a:xfrm>
            <a:off x="3063998" y="0"/>
            <a:ext cx="3000013" cy="1645920"/>
          </a:xfrm>
        </p:spPr>
        <p:txBody>
          <a:bodyPr/>
          <a:lstStyle>
            <a:lvl1pPr>
              <a:defRPr sz="1800">
                <a:solidFill>
                  <a:schemeClr val="accent6"/>
                </a:solidFill>
              </a:defRPr>
            </a:lvl1pPr>
          </a:lstStyle>
          <a:p>
            <a:r>
              <a:rPr lang="en-US"/>
              <a:t>Click icon to add picture</a:t>
            </a:r>
          </a:p>
        </p:txBody>
      </p:sp>
      <p:sp>
        <p:nvSpPr>
          <p:cNvPr id="22" name="Picture Placeholder 3"/>
          <p:cNvSpPr>
            <a:spLocks noGrp="1"/>
          </p:cNvSpPr>
          <p:nvPr>
            <p:ph type="pic" sz="quarter" idx="17"/>
          </p:nvPr>
        </p:nvSpPr>
        <p:spPr>
          <a:xfrm>
            <a:off x="6127991" y="0"/>
            <a:ext cx="3000013" cy="1645920"/>
          </a:xfrm>
        </p:spPr>
        <p:txBody>
          <a:bodyPr/>
          <a:lstStyle>
            <a:lvl1pPr>
              <a:defRPr sz="1800">
                <a:solidFill>
                  <a:schemeClr val="accent6"/>
                </a:solidFill>
              </a:defRPr>
            </a:lvl1pPr>
          </a:lstStyle>
          <a:p>
            <a:r>
              <a:rPr lang="en-US"/>
              <a:t>Click icon to add picture</a:t>
            </a:r>
          </a:p>
        </p:txBody>
      </p:sp>
      <p:sp>
        <p:nvSpPr>
          <p:cNvPr id="23" name="Picture Placeholder 3"/>
          <p:cNvSpPr>
            <a:spLocks noGrp="1"/>
          </p:cNvSpPr>
          <p:nvPr>
            <p:ph type="pic" sz="quarter" idx="18"/>
          </p:nvPr>
        </p:nvSpPr>
        <p:spPr>
          <a:xfrm>
            <a:off x="9191990" y="0"/>
            <a:ext cx="3000013" cy="1645920"/>
          </a:xfrm>
        </p:spPr>
        <p:txBody>
          <a:bodyPr/>
          <a:lstStyle>
            <a:lvl1pPr>
              <a:defRPr sz="1800">
                <a:solidFill>
                  <a:schemeClr val="accent6"/>
                </a:solidFill>
              </a:defRPr>
            </a:lvl1pPr>
          </a:lstStyle>
          <a:p>
            <a:r>
              <a:rPr lang="en-US"/>
              <a:t>Click icon to add picture</a:t>
            </a:r>
          </a:p>
        </p:txBody>
      </p:sp>
      <p:sp>
        <p:nvSpPr>
          <p:cNvPr id="24" name="Picture Placeholder 3"/>
          <p:cNvSpPr>
            <a:spLocks noGrp="1"/>
          </p:cNvSpPr>
          <p:nvPr>
            <p:ph type="pic" sz="quarter" idx="19"/>
          </p:nvPr>
        </p:nvSpPr>
        <p:spPr>
          <a:xfrm>
            <a:off x="-1" y="1719596"/>
            <a:ext cx="3000013" cy="1645920"/>
          </a:xfrm>
        </p:spPr>
        <p:txBody>
          <a:bodyPr/>
          <a:lstStyle>
            <a:lvl1pPr>
              <a:defRPr sz="1800">
                <a:solidFill>
                  <a:schemeClr val="accent6"/>
                </a:solidFill>
              </a:defRPr>
            </a:lvl1pPr>
          </a:lstStyle>
          <a:p>
            <a:r>
              <a:rPr lang="en-US"/>
              <a:t>Click icon to add picture</a:t>
            </a:r>
          </a:p>
        </p:txBody>
      </p:sp>
      <p:sp>
        <p:nvSpPr>
          <p:cNvPr id="25" name="Picture Placeholder 3"/>
          <p:cNvSpPr>
            <a:spLocks noGrp="1"/>
          </p:cNvSpPr>
          <p:nvPr>
            <p:ph type="pic" sz="quarter" idx="20"/>
          </p:nvPr>
        </p:nvSpPr>
        <p:spPr>
          <a:xfrm>
            <a:off x="3063998" y="1719596"/>
            <a:ext cx="3000013" cy="1645920"/>
          </a:xfrm>
        </p:spPr>
        <p:txBody>
          <a:bodyPr/>
          <a:lstStyle>
            <a:lvl1pPr>
              <a:defRPr sz="1800">
                <a:solidFill>
                  <a:schemeClr val="accent6"/>
                </a:solidFill>
              </a:defRPr>
            </a:lvl1pPr>
          </a:lstStyle>
          <a:p>
            <a:r>
              <a:rPr lang="en-US"/>
              <a:t>Click icon to add picture</a:t>
            </a:r>
          </a:p>
        </p:txBody>
      </p:sp>
      <p:sp>
        <p:nvSpPr>
          <p:cNvPr id="26" name="Picture Placeholder 3"/>
          <p:cNvSpPr>
            <a:spLocks noGrp="1"/>
          </p:cNvSpPr>
          <p:nvPr>
            <p:ph type="pic" sz="quarter" idx="21"/>
          </p:nvPr>
        </p:nvSpPr>
        <p:spPr>
          <a:xfrm>
            <a:off x="6127991" y="1719596"/>
            <a:ext cx="3000013" cy="1645920"/>
          </a:xfrm>
        </p:spPr>
        <p:txBody>
          <a:bodyPr/>
          <a:lstStyle>
            <a:lvl1pPr>
              <a:defRPr sz="1800">
                <a:solidFill>
                  <a:schemeClr val="accent6"/>
                </a:solidFill>
              </a:defRPr>
            </a:lvl1pPr>
          </a:lstStyle>
          <a:p>
            <a:r>
              <a:rPr lang="en-US"/>
              <a:t>Click icon to add picture</a:t>
            </a:r>
          </a:p>
        </p:txBody>
      </p:sp>
      <p:sp>
        <p:nvSpPr>
          <p:cNvPr id="27" name="Picture Placeholder 3"/>
          <p:cNvSpPr>
            <a:spLocks noGrp="1"/>
          </p:cNvSpPr>
          <p:nvPr>
            <p:ph type="pic" sz="quarter" idx="22"/>
          </p:nvPr>
        </p:nvSpPr>
        <p:spPr>
          <a:xfrm>
            <a:off x="9191990" y="1719596"/>
            <a:ext cx="3000013" cy="1645920"/>
          </a:xfrm>
        </p:spPr>
        <p:txBody>
          <a:bodyPr/>
          <a:lstStyle>
            <a:lvl1pPr>
              <a:defRPr sz="1800">
                <a:solidFill>
                  <a:schemeClr val="accent6"/>
                </a:solidFill>
              </a:defRPr>
            </a:lvl1pPr>
          </a:lstStyle>
          <a:p>
            <a:r>
              <a:rPr lang="en-US"/>
              <a:t>Click icon to add picture</a:t>
            </a:r>
          </a:p>
        </p:txBody>
      </p:sp>
      <p:sp>
        <p:nvSpPr>
          <p:cNvPr id="2" name="Title 1"/>
          <p:cNvSpPr>
            <a:spLocks noGrp="1"/>
          </p:cNvSpPr>
          <p:nvPr>
            <p:ph type="title"/>
          </p:nvPr>
        </p:nvSpPr>
        <p:spPr>
          <a:xfrm>
            <a:off x="498928" y="3657600"/>
            <a:ext cx="11211984" cy="1517904"/>
          </a:xfrm>
        </p:spPr>
        <p:txBody>
          <a:bodyPr anchor="t" anchorCtr="0"/>
          <a:lstStyle>
            <a:lvl1pPr>
              <a:lnSpc>
                <a:spcPct val="82000"/>
              </a:lnSpc>
              <a:spcAft>
                <a:spcPts val="800"/>
              </a:spcAft>
              <a:defRPr sz="3600">
                <a:solidFill>
                  <a:schemeClr val="tx1"/>
                </a:solidFill>
              </a:defRPr>
            </a:lvl1pPr>
          </a:lstStyle>
          <a:p>
            <a:r>
              <a:rPr lang="en-US"/>
              <a:t>Click to edit Master title style</a:t>
            </a:r>
          </a:p>
        </p:txBody>
      </p:sp>
      <p:sp>
        <p:nvSpPr>
          <p:cNvPr id="5" name="Text Placeholder 4"/>
          <p:cNvSpPr>
            <a:spLocks noGrp="1"/>
          </p:cNvSpPr>
          <p:nvPr>
            <p:ph type="body" sz="quarter" idx="23"/>
          </p:nvPr>
        </p:nvSpPr>
        <p:spPr>
          <a:xfrm>
            <a:off x="498931" y="4581144"/>
            <a:ext cx="11216640"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498933" y="5303520"/>
            <a:ext cx="8654028" cy="828890"/>
          </a:xfrm>
        </p:spPr>
        <p:txBody>
          <a:bodyPr/>
          <a:lstStyle>
            <a:lvl1pPr marL="0" indent="0">
              <a:lnSpc>
                <a:spcPct val="100000"/>
              </a:lnSpc>
              <a:spcAft>
                <a:spcPts val="600"/>
              </a:spcAft>
              <a:buFontTx/>
              <a:buNone/>
              <a:defRPr sz="2000">
                <a:solidFill>
                  <a:schemeClr val="bg1"/>
                </a:solidFill>
              </a:defRPr>
            </a:lvl1pPr>
            <a:lvl2pPr marL="0" indent="0">
              <a:lnSpc>
                <a:spcPct val="100000"/>
              </a:lnSpc>
              <a:spcAft>
                <a:spcPts val="600"/>
              </a:spcAft>
              <a:buFontTx/>
              <a:buNone/>
              <a:defRPr sz="2000">
                <a:solidFill>
                  <a:schemeClr val="bg1"/>
                </a:solidFill>
              </a:defRPr>
            </a:lvl2pPr>
            <a:lvl3pPr marL="0" indent="0">
              <a:lnSpc>
                <a:spcPct val="100000"/>
              </a:lnSpc>
              <a:spcAft>
                <a:spcPts val="600"/>
              </a:spcAft>
              <a:buFontTx/>
              <a:buNone/>
              <a:defRPr sz="2000">
                <a:solidFill>
                  <a:schemeClr val="bg1"/>
                </a:solidFill>
              </a:defRPr>
            </a:lvl3pPr>
            <a:lvl4pPr marL="0" indent="0">
              <a:lnSpc>
                <a:spcPct val="100000"/>
              </a:lnSpc>
              <a:spcAft>
                <a:spcPts val="600"/>
              </a:spcAft>
              <a:buFontTx/>
              <a:buNone/>
              <a:defRPr sz="2000">
                <a:solidFill>
                  <a:schemeClr val="bg1"/>
                </a:solidFill>
              </a:defRPr>
            </a:lvl4pPr>
            <a:lvl5pPr marL="0" indent="0">
              <a:lnSpc>
                <a:spcPct val="100000"/>
              </a:lnSpc>
              <a:spcAft>
                <a:spcPts val="600"/>
              </a:spcAft>
              <a:buFontTx/>
              <a:buNone/>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896211"/>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Headline on photo (full bleed)">
    <p:bg>
      <p:bgPr>
        <a:solidFill>
          <a:srgbClr val="E8E8E8"/>
        </a:solidFill>
        <a:effectLst/>
      </p:bgPr>
    </p:bg>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035B9A5E-75A7-C940-9B39-A66F6C0AAD5A}"/>
              </a:ext>
            </a:extLst>
          </p:cNvPr>
          <p:cNvSpPr>
            <a:spLocks noGrp="1"/>
          </p:cNvSpPr>
          <p:nvPr>
            <p:ph type="pic" sz="quarter" idx="10"/>
          </p:nvPr>
        </p:nvSpPr>
        <p:spPr>
          <a:xfrm>
            <a:off x="1" y="0"/>
            <a:ext cx="12192000" cy="6858000"/>
          </a:xfrm>
        </p:spPr>
        <p:txBody>
          <a:bodyPr/>
          <a:lstStyle>
            <a:lvl1pPr>
              <a:defRPr>
                <a:solidFill>
                  <a:schemeClr val="bg1"/>
                </a:solidFill>
              </a:defRPr>
            </a:lvl1pPr>
          </a:lstStyle>
          <a:p>
            <a:r>
              <a:rPr lang="en-US"/>
              <a:t>Click icon to add picture</a:t>
            </a:r>
          </a:p>
        </p:txBody>
      </p:sp>
      <p:sp>
        <p:nvSpPr>
          <p:cNvPr id="2" name="Title Placeholder"/>
          <p:cNvSpPr>
            <a:spLocks noGrp="1"/>
          </p:cNvSpPr>
          <p:nvPr>
            <p:ph type="title" hasCustomPrompt="1"/>
          </p:nvPr>
        </p:nvSpPr>
        <p:spPr>
          <a:xfrm>
            <a:off x="292684" y="265176"/>
            <a:ext cx="9885841" cy="3163824"/>
          </a:xfrm>
          <a:effectLst/>
        </p:spPr>
        <p:txBody>
          <a:bodyPr anchor="t" anchorCtr="0"/>
          <a:lstStyle>
            <a:lvl1pPr>
              <a:lnSpc>
                <a:spcPct val="90000"/>
              </a:lnSpc>
              <a:spcAft>
                <a:spcPts val="0"/>
              </a:spcAft>
              <a:defRPr sz="6000" b="0" i="0">
                <a:solidFill>
                  <a:schemeClr val="tx1"/>
                </a:solidFill>
                <a:latin typeface="ATT Aleck Sans Medium" panose="020B0503020203020204" pitchFamily="34" charset="0"/>
                <a:cs typeface="ATT Aleck Sans Medium" panose="020B0503020203020204" pitchFamily="34" charset="0"/>
              </a:defRPr>
            </a:lvl1pPr>
          </a:lstStyle>
          <a:p>
            <a:r>
              <a:rPr lang="en-US"/>
              <a:t>[Insert headline here]</a:t>
            </a:r>
          </a:p>
        </p:txBody>
      </p:sp>
      <p:sp>
        <p:nvSpPr>
          <p:cNvPr id="4" name="Slide Number Placeholder">
            <a:extLst>
              <a:ext uri="{FF2B5EF4-FFF2-40B4-BE49-F238E27FC236}">
                <a16:creationId xmlns:a16="http://schemas.microsoft.com/office/drawing/2014/main" id="{BE940FB6-9BA4-4B4A-BF43-FD019C596968}"/>
              </a:ext>
            </a:extLst>
          </p:cNvPr>
          <p:cNvSpPr>
            <a:spLocks noGrp="1"/>
          </p:cNvSpPr>
          <p:nvPr>
            <p:ph type="sldNum" sz="quarter" idx="12"/>
          </p:nvPr>
        </p:nvSpPr>
        <p:spPr/>
        <p:txBody>
          <a:bodyPr/>
          <a:lstStyle/>
          <a:p>
            <a:fld id="{BF7EEEB5-873E-4B95-9575-A6B7DA24B74A}" type="slidenum">
              <a:rPr lang="en-US" smtClean="0"/>
              <a:t>‹#›</a:t>
            </a:fld>
            <a:endParaRPr lang="en-US"/>
          </a:p>
        </p:txBody>
      </p:sp>
      <p:sp>
        <p:nvSpPr>
          <p:cNvPr id="3" name="Footer Placeholder">
            <a:extLst>
              <a:ext uri="{FF2B5EF4-FFF2-40B4-BE49-F238E27FC236}">
                <a16:creationId xmlns:a16="http://schemas.microsoft.com/office/drawing/2014/main" id="{665D60C4-C29A-7742-A5B2-EFC0050596DB}"/>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A5EF1C7F-9480-4F76-9094-C78C70DB00D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16061894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 1/2 image on right">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292685" y="265176"/>
            <a:ext cx="5574657" cy="5895912"/>
          </a:xfrm>
        </p:spPr>
        <p:txBody>
          <a:bodyPr/>
          <a:lstStyle>
            <a:lvl1pPr>
              <a:lnSpc>
                <a:spcPct val="90000"/>
              </a:lnSpc>
              <a:defRPr sz="6000"/>
            </a:lvl1pPr>
          </a:lstStyle>
          <a:p>
            <a:r>
              <a:rPr lang="en-US"/>
              <a:t>Click to edit Master title style</a:t>
            </a:r>
          </a:p>
        </p:txBody>
      </p:sp>
      <p:sp>
        <p:nvSpPr>
          <p:cNvPr id="13" name="Picture Placeholder">
            <a:extLst>
              <a:ext uri="{FF2B5EF4-FFF2-40B4-BE49-F238E27FC236}">
                <a16:creationId xmlns:a16="http://schemas.microsoft.com/office/drawing/2014/main" id="{BBEEA372-8B0E-CB42-B7A8-955EE4FE32E8}"/>
              </a:ext>
            </a:extLst>
          </p:cNvPr>
          <p:cNvSpPr>
            <a:spLocks noGrp="1"/>
          </p:cNvSpPr>
          <p:nvPr>
            <p:ph type="pic" sz="quarter" idx="14"/>
          </p:nvPr>
        </p:nvSpPr>
        <p:spPr>
          <a:xfrm>
            <a:off x="6091237" y="0"/>
            <a:ext cx="6100764" cy="6858000"/>
          </a:xfrm>
          <a:solidFill>
            <a:srgbClr val="E8E8E8"/>
          </a:solidFill>
          <a:ln>
            <a:noFill/>
          </a:ln>
        </p:spPr>
        <p:txBody>
          <a:bodyPr/>
          <a:lstStyle>
            <a:lvl1pPr>
              <a:defRPr>
                <a:solidFill>
                  <a:schemeClr val="tx1"/>
                </a:solidFill>
              </a:defRPr>
            </a:lvl1pPr>
          </a:lstStyle>
          <a:p>
            <a:r>
              <a:rPr lang="en-US"/>
              <a:t>Click icon to add picture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770EDB3F-BA1C-8549-8E96-DFBA213B2AD5}"/>
              </a:ext>
            </a:extLst>
          </p:cNvPr>
          <p:cNvSpPr>
            <a:spLocks noGrp="1"/>
          </p:cNvSpPr>
          <p:nvPr>
            <p:ph type="ftr" sz="quarter" idx="13"/>
          </p:nvPr>
        </p:nvSpPr>
        <p:spPr>
          <a:xfrm>
            <a:off x="894729" y="6492240"/>
            <a:ext cx="5323108" cy="192024"/>
          </a:xfrm>
        </p:spPr>
        <p:txBody>
          <a:bodyPr/>
          <a:lstStyle/>
          <a:p>
            <a:endParaRPr lang="en-US"/>
          </a:p>
        </p:txBody>
      </p:sp>
      <p:pic>
        <p:nvPicPr>
          <p:cNvPr id="8" name="Picture 7">
            <a:extLst>
              <a:ext uri="{FF2B5EF4-FFF2-40B4-BE49-F238E27FC236}">
                <a16:creationId xmlns:a16="http://schemas.microsoft.com/office/drawing/2014/main" id="{E2BCEDB3-818B-408E-978F-D9C589DF0C5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463686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ext + 1/2 image on right">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5538071" cy="862664"/>
          </a:xfrm>
        </p:spPr>
        <p:txBody>
          <a:bodyPr/>
          <a:lstStyle/>
          <a:p>
            <a:r>
              <a:rPr lang="en-US"/>
              <a:t>Click to edit Master title style</a:t>
            </a:r>
          </a:p>
        </p:txBody>
      </p:sp>
      <p:sp>
        <p:nvSpPr>
          <p:cNvPr id="13" name="Picture Placeholder">
            <a:extLst>
              <a:ext uri="{FF2B5EF4-FFF2-40B4-BE49-F238E27FC236}">
                <a16:creationId xmlns:a16="http://schemas.microsoft.com/office/drawing/2014/main" id="{BBEEA372-8B0E-CB42-B7A8-955EE4FE32E8}"/>
              </a:ext>
            </a:extLst>
          </p:cNvPr>
          <p:cNvSpPr>
            <a:spLocks noGrp="1"/>
          </p:cNvSpPr>
          <p:nvPr>
            <p:ph type="pic" sz="quarter" idx="14"/>
          </p:nvPr>
        </p:nvSpPr>
        <p:spPr>
          <a:xfrm>
            <a:off x="6091237" y="0"/>
            <a:ext cx="6100764" cy="6858000"/>
          </a:xfrm>
          <a:solidFill>
            <a:srgbClr val="E8E8E8"/>
          </a:solidFill>
          <a:ln>
            <a:noFill/>
          </a:ln>
        </p:spPr>
        <p:txBody>
          <a:bodyPr/>
          <a:lstStyle>
            <a:lvl1pPr>
              <a:defRPr>
                <a:solidFill>
                  <a:schemeClr val="tx1"/>
                </a:solidFill>
              </a:defRPr>
            </a:lvl1pPr>
          </a:lstStyle>
          <a:p>
            <a:r>
              <a:rPr lang="en-US"/>
              <a:t>Click icon to add picture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p>
            <a:fld id="{BF7EEEB5-873E-4B95-9575-A6B7DA24B74A}" type="slidenum">
              <a:rPr lang="en-US" smtClean="0"/>
              <a:t>‹#›</a:t>
            </a:fld>
            <a:endParaRPr lang="en-US"/>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270" y="1822036"/>
            <a:ext cx="5538071" cy="4339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a:extLst>
              <a:ext uri="{FF2B5EF4-FFF2-40B4-BE49-F238E27FC236}">
                <a16:creationId xmlns:a16="http://schemas.microsoft.com/office/drawing/2014/main" id="{770EDB3F-BA1C-8549-8E96-DFBA213B2AD5}"/>
              </a:ext>
            </a:extLst>
          </p:cNvPr>
          <p:cNvSpPr>
            <a:spLocks noGrp="1"/>
          </p:cNvSpPr>
          <p:nvPr>
            <p:ph type="ftr" sz="quarter" idx="13"/>
          </p:nvPr>
        </p:nvSpPr>
        <p:spPr>
          <a:xfrm>
            <a:off x="894729" y="6492240"/>
            <a:ext cx="5323108" cy="192024"/>
          </a:xfrm>
        </p:spPr>
        <p:txBody>
          <a:bodyPr/>
          <a:lstStyle/>
          <a:p>
            <a:endParaRPr lang="en-US"/>
          </a:p>
        </p:txBody>
      </p:sp>
      <p:pic>
        <p:nvPicPr>
          <p:cNvPr id="9" name="Picture 8">
            <a:extLst>
              <a:ext uri="{FF2B5EF4-FFF2-40B4-BE49-F238E27FC236}">
                <a16:creationId xmlns:a16="http://schemas.microsoft.com/office/drawing/2014/main" id="{5A0E2126-E2C2-4A24-96BE-37FBCF34D8C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3925166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 1/2 image on left">
    <p:spTree>
      <p:nvGrpSpPr>
        <p:cNvPr id="1" name=""/>
        <p:cNvGrpSpPr/>
        <p:nvPr/>
      </p:nvGrpSpPr>
      <p:grpSpPr>
        <a:xfrm>
          <a:off x="0" y="0"/>
          <a:ext cx="0" cy="0"/>
          <a:chOff x="0" y="0"/>
          <a:chExt cx="0" cy="0"/>
        </a:xfrm>
      </p:grpSpPr>
      <p:sp>
        <p:nvSpPr>
          <p:cNvPr id="13" name="Picture Placeholder">
            <a:extLst>
              <a:ext uri="{FF2B5EF4-FFF2-40B4-BE49-F238E27FC236}">
                <a16:creationId xmlns:a16="http://schemas.microsoft.com/office/drawing/2014/main" id="{BBEEA372-8B0E-CB42-B7A8-955EE4FE32E8}"/>
              </a:ext>
            </a:extLst>
          </p:cNvPr>
          <p:cNvSpPr>
            <a:spLocks noGrp="1"/>
          </p:cNvSpPr>
          <p:nvPr>
            <p:ph type="pic" sz="quarter" idx="14"/>
          </p:nvPr>
        </p:nvSpPr>
        <p:spPr>
          <a:xfrm>
            <a:off x="0" y="0"/>
            <a:ext cx="6100764" cy="6858000"/>
          </a:xfrm>
          <a:solidFill>
            <a:srgbClr val="E8E8E8"/>
          </a:solidFill>
          <a:ln>
            <a:noFill/>
          </a:ln>
        </p:spPr>
        <p:txBody>
          <a:bodyPr/>
          <a:lstStyle>
            <a:lvl1pPr>
              <a:defRPr>
                <a:solidFill>
                  <a:schemeClr val="tx1"/>
                </a:solidFill>
              </a:defRPr>
            </a:lvl1pPr>
          </a:lstStyle>
          <a:p>
            <a:r>
              <a:rPr lang="en-US"/>
              <a:t>Click icon to add picture</a:t>
            </a:r>
          </a:p>
        </p:txBody>
      </p:sp>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6271639" y="266104"/>
            <a:ext cx="5567845" cy="5894984"/>
          </a:xfrm>
        </p:spPr>
        <p:txBody>
          <a:bodyPr/>
          <a:lstStyle>
            <a:lvl1pPr>
              <a:lnSpc>
                <a:spcPct val="90000"/>
              </a:lnSpc>
              <a:defRPr sz="6000"/>
            </a:lvl1pPr>
          </a:lstStyle>
          <a:p>
            <a:r>
              <a:rPr lang="en-US"/>
              <a:t>Click to edit Master title style</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bg1"/>
                </a:solidFill>
              </a:defRPr>
            </a:lvl1p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770EDB3F-BA1C-8549-8E96-DFBA213B2AD5}"/>
              </a:ext>
            </a:extLst>
          </p:cNvPr>
          <p:cNvSpPr>
            <a:spLocks noGrp="1"/>
          </p:cNvSpPr>
          <p:nvPr>
            <p:ph type="ftr" sz="quarter" idx="13"/>
          </p:nvPr>
        </p:nvSpPr>
        <p:spPr>
          <a:xfrm>
            <a:off x="894729" y="6492240"/>
            <a:ext cx="5323108" cy="192024"/>
          </a:xfrm>
        </p:spPr>
        <p:txBody>
          <a:bodyPr/>
          <a:lstStyle>
            <a:lvl1pPr>
              <a:defRPr>
                <a:solidFill>
                  <a:schemeClr val="bg1"/>
                </a:solidFill>
              </a:defRPr>
            </a:lvl1pPr>
          </a:lstStyle>
          <a:p>
            <a:endParaRPr lang="en-US"/>
          </a:p>
        </p:txBody>
      </p:sp>
      <p:pic>
        <p:nvPicPr>
          <p:cNvPr id="8" name="Picture 7">
            <a:extLst>
              <a:ext uri="{FF2B5EF4-FFF2-40B4-BE49-F238E27FC236}">
                <a16:creationId xmlns:a16="http://schemas.microsoft.com/office/drawing/2014/main" id="{BFD7FB67-AE6E-4A7C-AC36-9280CE55BF0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23188039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text + 1/2 image on left">
    <p:spTree>
      <p:nvGrpSpPr>
        <p:cNvPr id="1" name=""/>
        <p:cNvGrpSpPr/>
        <p:nvPr/>
      </p:nvGrpSpPr>
      <p:grpSpPr>
        <a:xfrm>
          <a:off x="0" y="0"/>
          <a:ext cx="0" cy="0"/>
          <a:chOff x="0" y="0"/>
          <a:chExt cx="0" cy="0"/>
        </a:xfrm>
      </p:grpSpPr>
      <p:sp>
        <p:nvSpPr>
          <p:cNvPr id="13" name="Picture Placeholder">
            <a:extLst>
              <a:ext uri="{FF2B5EF4-FFF2-40B4-BE49-F238E27FC236}">
                <a16:creationId xmlns:a16="http://schemas.microsoft.com/office/drawing/2014/main" id="{BBEEA372-8B0E-CB42-B7A8-955EE4FE32E8}"/>
              </a:ext>
            </a:extLst>
          </p:cNvPr>
          <p:cNvSpPr>
            <a:spLocks noGrp="1"/>
          </p:cNvSpPr>
          <p:nvPr>
            <p:ph type="pic" sz="quarter" idx="14"/>
          </p:nvPr>
        </p:nvSpPr>
        <p:spPr>
          <a:xfrm>
            <a:off x="0" y="0"/>
            <a:ext cx="6100764" cy="6858000"/>
          </a:xfrm>
          <a:solidFill>
            <a:srgbClr val="E8E8E8"/>
          </a:solidFill>
          <a:ln>
            <a:noFill/>
          </a:ln>
        </p:spPr>
        <p:txBody>
          <a:bodyPr/>
          <a:lstStyle>
            <a:lvl1pPr>
              <a:defRPr>
                <a:solidFill>
                  <a:schemeClr val="tx1"/>
                </a:solidFill>
              </a:defRPr>
            </a:lvl1pPr>
          </a:lstStyle>
          <a:p>
            <a:r>
              <a:rPr lang="en-US"/>
              <a:t>Click icon to add picture</a:t>
            </a:r>
          </a:p>
        </p:txBody>
      </p:sp>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6298150" y="283464"/>
            <a:ext cx="5538071" cy="862664"/>
          </a:xfrm>
        </p:spPr>
        <p:txBody>
          <a:bodyPr/>
          <a:lstStyle/>
          <a:p>
            <a:r>
              <a:rPr lang="en-US"/>
              <a:t>Click to edit Master title style</a:t>
            </a:r>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6298150" y="1822036"/>
            <a:ext cx="5538071" cy="4339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bg1"/>
                </a:solidFill>
              </a:defRPr>
            </a:lvl1p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770EDB3F-BA1C-8549-8E96-DFBA213B2AD5}"/>
              </a:ext>
            </a:extLst>
          </p:cNvPr>
          <p:cNvSpPr>
            <a:spLocks noGrp="1"/>
          </p:cNvSpPr>
          <p:nvPr>
            <p:ph type="ftr" sz="quarter" idx="13"/>
          </p:nvPr>
        </p:nvSpPr>
        <p:spPr>
          <a:xfrm>
            <a:off x="894731" y="6492240"/>
            <a:ext cx="5323108" cy="192024"/>
          </a:xfrm>
        </p:spPr>
        <p:txBody>
          <a:bodyPr/>
          <a:lstStyle>
            <a:lvl1pPr>
              <a:defRPr>
                <a:solidFill>
                  <a:schemeClr val="bg1"/>
                </a:solidFill>
              </a:defRPr>
            </a:lvl1pPr>
          </a:lstStyle>
          <a:p>
            <a:endParaRPr lang="en-US"/>
          </a:p>
        </p:txBody>
      </p:sp>
      <p:pic>
        <p:nvPicPr>
          <p:cNvPr id="9" name="Picture 8">
            <a:extLst>
              <a:ext uri="{FF2B5EF4-FFF2-40B4-BE49-F238E27FC236}">
                <a16:creationId xmlns:a16="http://schemas.microsoft.com/office/drawing/2014/main" id="{7260C527-ADB5-4D70-9923-5D27619E155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4058586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 text (on AT&amp;T blue)">
    <p:bg>
      <p:bgPr>
        <a:solidFill>
          <a:schemeClr val="tx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3E8D14E-206A-3947-B30D-7D15E18DD385}"/>
              </a:ext>
            </a:extLst>
          </p:cNvPr>
          <p:cNvSpPr>
            <a:spLocks noGrp="1"/>
          </p:cNvSpPr>
          <p:nvPr>
            <p:ph type="title"/>
          </p:nvPr>
        </p:nvSpPr>
        <p:spPr>
          <a:xfrm>
            <a:off x="329270" y="283464"/>
            <a:ext cx="11742472" cy="862664"/>
          </a:xfrm>
        </p:spPr>
        <p:txBody>
          <a:bodyPr/>
          <a:lstStyle>
            <a:lvl1pPr>
              <a:defRPr>
                <a:solidFill>
                  <a:schemeClr val="bg1"/>
                </a:solidFill>
              </a:defRPr>
            </a:lvl1pPr>
          </a:lstStyle>
          <a:p>
            <a:r>
              <a:rPr lang="en-US"/>
              <a:t>Click to edit Master title style</a:t>
            </a:r>
          </a:p>
        </p:txBody>
      </p:sp>
      <p:sp>
        <p:nvSpPr>
          <p:cNvPr id="5" name="Content Placeholder">
            <a:extLst>
              <a:ext uri="{FF2B5EF4-FFF2-40B4-BE49-F238E27FC236}">
                <a16:creationId xmlns:a16="http://schemas.microsoft.com/office/drawing/2014/main" id="{6DE0EB1B-D8BA-CE4B-A4F4-8B0F7363ABF8}"/>
              </a:ext>
            </a:extLst>
          </p:cNvPr>
          <p:cNvSpPr>
            <a:spLocks noGrp="1"/>
          </p:cNvSpPr>
          <p:nvPr>
            <p:ph sz="quarter" idx="11"/>
          </p:nvPr>
        </p:nvSpPr>
        <p:spPr>
          <a:xfrm>
            <a:off x="329270" y="1822036"/>
            <a:ext cx="2665535" cy="43390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a:extLst>
              <a:ext uri="{FF2B5EF4-FFF2-40B4-BE49-F238E27FC236}">
                <a16:creationId xmlns:a16="http://schemas.microsoft.com/office/drawing/2014/main" id="{278115E9-2E33-F542-A64E-289B972B09EB}"/>
              </a:ext>
            </a:extLst>
          </p:cNvPr>
          <p:cNvSpPr>
            <a:spLocks noGrp="1"/>
          </p:cNvSpPr>
          <p:nvPr>
            <p:ph type="sldNum" sz="quarter" idx="10"/>
          </p:nvPr>
        </p:nvSpPr>
        <p:spPr/>
        <p:txBody>
          <a:bodyPr/>
          <a:lstStyle>
            <a:lvl1pPr>
              <a:defRPr>
                <a:solidFill>
                  <a:schemeClr val="bg1"/>
                </a:solidFill>
              </a:defRPr>
            </a:lvl1pPr>
          </a:lstStyle>
          <a:p>
            <a:fld id="{BF7EEEB5-873E-4B95-9575-A6B7DA24B74A}" type="slidenum">
              <a:rPr lang="en-US" smtClean="0"/>
              <a:t>‹#›</a:t>
            </a:fld>
            <a:endParaRPr lang="en-US"/>
          </a:p>
        </p:txBody>
      </p:sp>
      <p:sp>
        <p:nvSpPr>
          <p:cNvPr id="4" name="Footer Placeholder">
            <a:extLst>
              <a:ext uri="{FF2B5EF4-FFF2-40B4-BE49-F238E27FC236}">
                <a16:creationId xmlns:a16="http://schemas.microsoft.com/office/drawing/2014/main" id="{4F98A8BB-6209-574B-B436-4BC74C0794EF}"/>
              </a:ext>
            </a:extLst>
          </p:cNvPr>
          <p:cNvSpPr>
            <a:spLocks noGrp="1"/>
          </p:cNvSpPr>
          <p:nvPr>
            <p:ph type="ftr" sz="quarter" idx="12"/>
          </p:nvPr>
        </p:nvSpPr>
        <p:spPr/>
        <p:txBody>
          <a:bodyPr/>
          <a:lstStyle>
            <a:lvl1pPr>
              <a:defRPr>
                <a:solidFill>
                  <a:schemeClr val="bg1"/>
                </a:solidFill>
              </a:defRPr>
            </a:lvl1pPr>
          </a:lstStyle>
          <a:p>
            <a:endParaRPr lang="en-US"/>
          </a:p>
        </p:txBody>
      </p:sp>
      <p:cxnSp>
        <p:nvCxnSpPr>
          <p:cNvPr id="7" name="Straight Connector">
            <a:extLst>
              <a:ext uri="{FF2B5EF4-FFF2-40B4-BE49-F238E27FC236}">
                <a16:creationId xmlns:a16="http://schemas.microsoft.com/office/drawing/2014/main" id="{CC653A88-1579-A54E-95FF-23E73607920E}"/>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ln w="6350" cap="sq">
            <a:solidFill>
              <a:schemeClr val="bg1"/>
            </a:solidFill>
          </a:ln>
        </p:spPr>
        <p:style>
          <a:lnRef idx="1">
            <a:schemeClr val="dk1"/>
          </a:lnRef>
          <a:fillRef idx="0">
            <a:schemeClr val="accent1"/>
          </a:fillRef>
          <a:effectRef idx="0">
            <a:schemeClr val="dk1"/>
          </a:effectRef>
          <a:fontRef idx="minor">
            <a:schemeClr val="lt1"/>
          </a:fontRef>
        </p:style>
      </p:cxnSp>
      <p:pic>
        <p:nvPicPr>
          <p:cNvPr id="9" name="Picture 8">
            <a:extLst>
              <a:ext uri="{FF2B5EF4-FFF2-40B4-BE49-F238E27FC236}">
                <a16:creationId xmlns:a16="http://schemas.microsoft.com/office/drawing/2014/main" id="{873AFA4B-8F87-4894-A620-E4C0D0731BB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05029" y="6411739"/>
            <a:ext cx="744218" cy="366610"/>
          </a:xfrm>
          <a:prstGeom prst="rect">
            <a:avLst/>
          </a:prstGeom>
        </p:spPr>
      </p:pic>
    </p:spTree>
    <p:extLst>
      <p:ext uri="{BB962C8B-B14F-4D97-AF65-F5344CB8AC3E}">
        <p14:creationId xmlns:p14="http://schemas.microsoft.com/office/powerpoint/2010/main" val="3319936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28987" y="280928"/>
            <a:ext cx="11510496" cy="652852"/>
          </a:xfrm>
        </p:spPr>
        <p:txBody>
          <a:bodyPr/>
          <a:lstStyle>
            <a:lvl1pPr>
              <a:defRPr sz="2400"/>
            </a:lvl1pPr>
          </a:lstStyle>
          <a:p>
            <a:r>
              <a:rPr lang="en-US"/>
              <a:t>[Slide title]</a:t>
            </a:r>
          </a:p>
        </p:txBody>
      </p:sp>
      <p:sp>
        <p:nvSpPr>
          <p:cNvPr id="7" name="Slide Number Placeholder"/>
          <p:cNvSpPr>
            <a:spLocks noGrp="1"/>
          </p:cNvSpPr>
          <p:nvPr>
            <p:ph type="sldNum" sz="quarter" idx="11"/>
          </p:nvPr>
        </p:nvSpPr>
        <p:spPr/>
        <p:txBody>
          <a:bodyPr/>
          <a:lstStyle/>
          <a:p>
            <a:fld id="{BF7EEEB5-873E-4B95-9575-A6B7DA24B74A}" type="slidenum">
              <a:rPr lang="en-US" smtClean="0"/>
              <a:t>‹#›</a:t>
            </a:fld>
            <a:endParaRPr lang="en-US"/>
          </a:p>
        </p:txBody>
      </p:sp>
      <p:sp>
        <p:nvSpPr>
          <p:cNvPr id="3" name="Footer Placeholder">
            <a:extLst>
              <a:ext uri="{FF2B5EF4-FFF2-40B4-BE49-F238E27FC236}">
                <a16:creationId xmlns:a16="http://schemas.microsoft.com/office/drawing/2014/main" id="{285ECC81-F806-1342-B46E-27DAB802BECE}"/>
              </a:ext>
            </a:extLst>
          </p:cNvPr>
          <p:cNvSpPr>
            <a:spLocks noGrp="1"/>
          </p:cNvSpPr>
          <p:nvPr>
            <p:ph type="ftr" sz="quarter" idx="12"/>
          </p:nvPr>
        </p:nvSpPr>
        <p:spPr/>
        <p:txBody>
          <a:bodyPr/>
          <a:lstStyle/>
          <a:p>
            <a:endParaRPr lang="en-US"/>
          </a:p>
        </p:txBody>
      </p:sp>
      <p:cxnSp>
        <p:nvCxnSpPr>
          <p:cNvPr id="6" name="Straight Connector">
            <a:extLst>
              <a:ext uri="{FF2B5EF4-FFF2-40B4-BE49-F238E27FC236}">
                <a16:creationId xmlns:a16="http://schemas.microsoft.com/office/drawing/2014/main" id="{D367BE66-D6F2-1046-B922-95193B856FB0}"/>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9" name="Picture 8">
            <a:extLst>
              <a:ext uri="{FF2B5EF4-FFF2-40B4-BE49-F238E27FC236}">
                <a16:creationId xmlns:a16="http://schemas.microsoft.com/office/drawing/2014/main" id="{2FC5DA52-EA53-417E-A4F6-7CBD2ADEBB9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892702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p:cNvSpPr>
            <a:spLocks noGrp="1"/>
          </p:cNvSpPr>
          <p:nvPr>
            <p:ph type="sldNum" sz="quarter" idx="11"/>
          </p:nvPr>
        </p:nvSpPr>
        <p:spPr/>
        <p:txBody>
          <a:bodyPr/>
          <a:lstStyle/>
          <a:p>
            <a:fld id="{BF7EEEB5-873E-4B95-9575-A6B7DA24B74A}" type="slidenum">
              <a:rPr lang="en-US" smtClean="0"/>
              <a:t>‹#›</a:t>
            </a:fld>
            <a:endParaRPr lang="en-US"/>
          </a:p>
        </p:txBody>
      </p:sp>
      <p:sp>
        <p:nvSpPr>
          <p:cNvPr id="2" name="Footer Placeholder">
            <a:extLst>
              <a:ext uri="{FF2B5EF4-FFF2-40B4-BE49-F238E27FC236}">
                <a16:creationId xmlns:a16="http://schemas.microsoft.com/office/drawing/2014/main" id="{3CE87F42-0DBA-1F4D-BB94-6D9B444C73E3}"/>
              </a:ext>
            </a:extLst>
          </p:cNvPr>
          <p:cNvSpPr>
            <a:spLocks noGrp="1"/>
          </p:cNvSpPr>
          <p:nvPr>
            <p:ph type="ftr" sz="quarter" idx="12"/>
          </p:nvPr>
        </p:nvSpPr>
        <p:spPr/>
        <p:txBody>
          <a:bodyPr/>
          <a:lstStyle/>
          <a:p>
            <a:endParaRPr lang="en-US"/>
          </a:p>
        </p:txBody>
      </p:sp>
      <p:cxnSp>
        <p:nvCxnSpPr>
          <p:cNvPr id="5" name="Straight Connector">
            <a:extLst>
              <a:ext uri="{FF2B5EF4-FFF2-40B4-BE49-F238E27FC236}">
                <a16:creationId xmlns:a16="http://schemas.microsoft.com/office/drawing/2014/main" id="{A8B53130-DD9A-C949-850D-7D7CC44F6D44}"/>
              </a:ext>
              <a:ext uri="{C183D7F6-B498-43B3-948B-1728B52AA6E4}">
                <adec:decorative xmlns:adec="http://schemas.microsoft.com/office/drawing/2017/decorative" val="1"/>
              </a:ext>
            </a:extLst>
          </p:cNvPr>
          <p:cNvCxnSpPr>
            <a:cxnSpLocks/>
          </p:cNvCxnSpPr>
          <p:nvPr/>
        </p:nvCxnSpPr>
        <p:spPr>
          <a:xfrm>
            <a:off x="347754" y="6389653"/>
            <a:ext cx="11491730" cy="0"/>
          </a:xfrm>
          <a:prstGeom prst="line">
            <a:avLst/>
          </a:prstGeom>
          <a:noFill/>
          <a:ln w="6350" cap="sq" cmpd="sng" algn="ctr">
            <a:solidFill>
              <a:srgbClr val="000000"/>
            </a:solidFill>
            <a:prstDash val="solid"/>
          </a:ln>
          <a:effectLst/>
        </p:spPr>
      </p:cxnSp>
      <p:pic>
        <p:nvPicPr>
          <p:cNvPr id="8" name="Picture 7">
            <a:extLst>
              <a:ext uri="{FF2B5EF4-FFF2-40B4-BE49-F238E27FC236}">
                <a16:creationId xmlns:a16="http://schemas.microsoft.com/office/drawing/2014/main" id="{7520840C-D89F-41CD-AB90-EEB1F5426CD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240013" y="6404924"/>
            <a:ext cx="722839" cy="356078"/>
          </a:xfrm>
          <a:prstGeom prst="rect">
            <a:avLst/>
          </a:prstGeom>
        </p:spPr>
      </p:pic>
    </p:spTree>
    <p:extLst>
      <p:ext uri="{BB962C8B-B14F-4D97-AF65-F5344CB8AC3E}">
        <p14:creationId xmlns:p14="http://schemas.microsoft.com/office/powerpoint/2010/main" val="1677054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Globe (on AT&amp;T blu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C57B4-DF4F-498D-BACA-FA958A68959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709410" y="2075686"/>
            <a:ext cx="5605824" cy="2761489"/>
          </a:xfrm>
          <a:prstGeom prst="rect">
            <a:avLst/>
          </a:prstGeom>
        </p:spPr>
      </p:pic>
    </p:spTree>
    <p:extLst>
      <p:ext uri="{BB962C8B-B14F-4D97-AF65-F5344CB8AC3E}">
        <p14:creationId xmlns:p14="http://schemas.microsoft.com/office/powerpoint/2010/main" val="1774690882"/>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Globe (on whit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5E5479-2146-4B7E-B6DF-D980BB0D90E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784262" y="2120127"/>
            <a:ext cx="5314018" cy="2617745"/>
          </a:xfrm>
          <a:prstGeom prst="rect">
            <a:avLst/>
          </a:prstGeom>
        </p:spPr>
      </p:pic>
    </p:spTree>
    <p:extLst>
      <p:ext uri="{BB962C8B-B14F-4D97-AF65-F5344CB8AC3E}">
        <p14:creationId xmlns:p14="http://schemas.microsoft.com/office/powerpoint/2010/main" val="155511230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ption 7">
    <p:bg>
      <p:bgRef idx="1001">
        <a:schemeClr val="bg2"/>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92"/>
            <a:ext cx="1308441" cy="759419"/>
          </a:xfrm>
          <a:prstGeom prst="rect">
            <a:avLst/>
          </a:prstGeom>
        </p:spPr>
      </p:pic>
      <p:sp>
        <p:nvSpPr>
          <p:cNvPr id="6" name="TextBox 5"/>
          <p:cNvSpPr txBox="1"/>
          <p:nvPr userDrawn="1"/>
        </p:nvSpPr>
        <p:spPr>
          <a:xfrm>
            <a:off x="499201" y="6329856"/>
            <a:ext cx="6631127" cy="274157"/>
          </a:xfrm>
          <a:prstGeom prst="rect">
            <a:avLst/>
          </a:prstGeom>
          <a:noFill/>
          <a:ln>
            <a:noFill/>
          </a:ln>
        </p:spPr>
        <p:txBody>
          <a:bodyPr wrap="square" lIns="0" tIns="0" rIns="0" bIns="0" rtlCol="0">
            <a:noAutofit/>
          </a:bodyPr>
          <a:lstStyle/>
          <a:p>
            <a:pPr defTabSz="457200">
              <a:lnSpc>
                <a:spcPts val="750"/>
              </a:lnSpc>
              <a:defRPr/>
            </a:pPr>
            <a:r>
              <a:rPr lang="en-US" sz="600">
                <a:solidFill>
                  <a:prstClr val="white"/>
                </a:solidFill>
                <a:cs typeface="Arial" charset="0"/>
              </a:rPr>
              <a:t>© 2016 AT&amp;T Intellectual Property. All rights reserved. AT&amp;T, Globe logo, Mobilizing Your World and DIRECTV are registered trademarks and service marks of AT&amp;T Intellectual Property and/or AT&amp;T affiliated companies. All other marks are the property of their respective owners. AT&amp;T Proprietary (Internal Use Only). Not for use or disclosure outside the AT&amp;T companies except under written agreement.</a:t>
            </a:r>
          </a:p>
        </p:txBody>
      </p:sp>
      <p:sp>
        <p:nvSpPr>
          <p:cNvPr id="12" name="Picture Placeholder 3"/>
          <p:cNvSpPr>
            <a:spLocks noGrp="1"/>
          </p:cNvSpPr>
          <p:nvPr>
            <p:ph type="pic" sz="quarter" idx="16"/>
          </p:nvPr>
        </p:nvSpPr>
        <p:spPr>
          <a:xfrm>
            <a:off x="0" y="12"/>
            <a:ext cx="12192000" cy="3425825"/>
          </a:xfrm>
        </p:spPr>
        <p:txBody>
          <a:bodyPr/>
          <a:lstStyle>
            <a:lvl1pPr>
              <a:defRPr sz="1800">
                <a:solidFill>
                  <a:schemeClr val="accent6"/>
                </a:solidFill>
              </a:defRPr>
            </a:lvl1pPr>
          </a:lstStyle>
          <a:p>
            <a:r>
              <a:rPr lang="en-US"/>
              <a:t>Click icon to add picture</a:t>
            </a:r>
          </a:p>
        </p:txBody>
      </p:sp>
      <p:sp>
        <p:nvSpPr>
          <p:cNvPr id="2" name="Title 1"/>
          <p:cNvSpPr>
            <a:spLocks noGrp="1"/>
          </p:cNvSpPr>
          <p:nvPr>
            <p:ph type="title"/>
          </p:nvPr>
        </p:nvSpPr>
        <p:spPr>
          <a:xfrm>
            <a:off x="498928" y="3657600"/>
            <a:ext cx="11211984" cy="1517904"/>
          </a:xfrm>
        </p:spPr>
        <p:txBody>
          <a:bodyPr anchor="t" anchorCtr="0"/>
          <a:lstStyle>
            <a:lvl1pPr>
              <a:lnSpc>
                <a:spcPct val="82000"/>
              </a:lnSpc>
              <a:spcAft>
                <a:spcPts val="800"/>
              </a:spcAft>
              <a:defRPr sz="3600">
                <a:solidFill>
                  <a:schemeClr val="tx1"/>
                </a:solidFill>
              </a:defRPr>
            </a:lvl1pPr>
          </a:lstStyle>
          <a:p>
            <a:r>
              <a:rPr lang="en-US"/>
              <a:t>Click to edit Master title style</a:t>
            </a:r>
          </a:p>
        </p:txBody>
      </p:sp>
      <p:sp>
        <p:nvSpPr>
          <p:cNvPr id="4" name="Text Placeholder 3"/>
          <p:cNvSpPr>
            <a:spLocks noGrp="1"/>
          </p:cNvSpPr>
          <p:nvPr>
            <p:ph type="body" sz="quarter" idx="17"/>
          </p:nvPr>
        </p:nvSpPr>
        <p:spPr>
          <a:xfrm>
            <a:off x="498931" y="4581144"/>
            <a:ext cx="11216640"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498933" y="5303520"/>
            <a:ext cx="8654028" cy="828890"/>
          </a:xfrm>
        </p:spPr>
        <p:txBody>
          <a:bodyPr/>
          <a:lstStyle>
            <a:lvl1pPr marL="0" indent="0">
              <a:lnSpc>
                <a:spcPct val="100000"/>
              </a:lnSpc>
              <a:spcAft>
                <a:spcPts val="600"/>
              </a:spcAft>
              <a:buFontTx/>
              <a:buNone/>
              <a:defRPr sz="2000">
                <a:solidFill>
                  <a:schemeClr val="bg1"/>
                </a:solidFill>
              </a:defRPr>
            </a:lvl1pPr>
            <a:lvl2pPr marL="0" indent="0">
              <a:lnSpc>
                <a:spcPct val="100000"/>
              </a:lnSpc>
              <a:spcAft>
                <a:spcPts val="600"/>
              </a:spcAft>
              <a:buFontTx/>
              <a:buNone/>
              <a:defRPr sz="2000">
                <a:solidFill>
                  <a:schemeClr val="bg1"/>
                </a:solidFill>
              </a:defRPr>
            </a:lvl2pPr>
            <a:lvl3pPr marL="0" indent="0">
              <a:lnSpc>
                <a:spcPct val="100000"/>
              </a:lnSpc>
              <a:spcAft>
                <a:spcPts val="600"/>
              </a:spcAft>
              <a:buFontTx/>
              <a:buNone/>
              <a:defRPr sz="2000">
                <a:solidFill>
                  <a:schemeClr val="bg1"/>
                </a:solidFill>
              </a:defRPr>
            </a:lvl3pPr>
            <a:lvl4pPr marL="0" indent="0">
              <a:lnSpc>
                <a:spcPct val="100000"/>
              </a:lnSpc>
              <a:spcAft>
                <a:spcPts val="600"/>
              </a:spcAft>
              <a:buFontTx/>
              <a:buNone/>
              <a:defRPr sz="2000">
                <a:solidFill>
                  <a:schemeClr val="bg1"/>
                </a:solidFill>
              </a:defRPr>
            </a:lvl4pPr>
            <a:lvl5pPr marL="0" indent="0">
              <a:lnSpc>
                <a:spcPct val="100000"/>
              </a:lnSpc>
              <a:spcAft>
                <a:spcPts val="600"/>
              </a:spcAft>
              <a:buFontTx/>
              <a:buNone/>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305767"/>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AFF2-C3C7-4A15-80FF-05DAD9E35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F6C849-334D-462A-878F-C89EB45FC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5AF14F-3E78-4382-AF01-B983DB8603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16E9FE-1AC7-4A1A-83A7-3383532CF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582E2-89F4-4B20-88F2-144CCDC43E8F}"/>
              </a:ext>
            </a:extLst>
          </p:cNvPr>
          <p:cNvSpPr>
            <a:spLocks noGrp="1"/>
          </p:cNvSpPr>
          <p:nvPr>
            <p:ph type="sldNum" sz="quarter" idx="12"/>
          </p:nvPr>
        </p:nvSpPr>
        <p:spPr/>
        <p:txBody>
          <a:bodyPr/>
          <a:lstStyle/>
          <a:p>
            <a:fld id="{BF7EEEB5-873E-4B95-9575-A6B7DA24B74A}" type="slidenum">
              <a:rPr lang="en-US" smtClean="0"/>
              <a:t>‹#›</a:t>
            </a:fld>
            <a:endParaRPr lang="en-US"/>
          </a:p>
        </p:txBody>
      </p:sp>
    </p:spTree>
    <p:extLst>
      <p:ext uri="{BB962C8B-B14F-4D97-AF65-F5344CB8AC3E}">
        <p14:creationId xmlns:p14="http://schemas.microsoft.com/office/powerpoint/2010/main" val="2918662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Title Photo Right - Blue">
    <p:bg>
      <p:bgRef idx="1001">
        <a:schemeClr val="bg2"/>
      </p:bgRef>
    </p:bg>
    <p:spTree>
      <p:nvGrpSpPr>
        <p:cNvPr id="1" name=""/>
        <p:cNvGrpSpPr/>
        <p:nvPr/>
      </p:nvGrpSpPr>
      <p:grpSpPr>
        <a:xfrm>
          <a:off x="0" y="0"/>
          <a:ext cx="0" cy="0"/>
          <a:chOff x="0" y="0"/>
          <a:chExt cx="0" cy="0"/>
        </a:xfrm>
      </p:grpSpPr>
      <p:pic>
        <p:nvPicPr>
          <p:cNvPr id="12" name="AT&amp;T">
            <a:extLst>
              <a:ext uri="{FF2B5EF4-FFF2-40B4-BE49-F238E27FC236}">
                <a16:creationId xmlns:a16="http://schemas.microsoft.com/office/drawing/2014/main" id="{37638003-3972-8647-907E-8BEF93E1964B}"/>
              </a:ext>
            </a:extLst>
          </p:cNvPr>
          <p:cNvPicPr>
            <a:picLocks noChangeAspect="1"/>
          </p:cNvPicPr>
          <p:nvPr/>
        </p:nvPicPr>
        <p:blipFill>
          <a:blip r:embed="rId2"/>
          <a:stretch>
            <a:fillRect/>
          </a:stretch>
        </p:blipFill>
        <p:spPr bwMode="black">
          <a:xfrm>
            <a:off x="279590" y="312285"/>
            <a:ext cx="1307933" cy="759247"/>
          </a:xfrm>
          <a:prstGeom prst="rect">
            <a:avLst/>
          </a:prstGeom>
        </p:spPr>
      </p:pic>
      <p:sp>
        <p:nvSpPr>
          <p:cNvPr id="8" name="Picture Placeholder 3">
            <a:extLst>
              <a:ext uri="{FF2B5EF4-FFF2-40B4-BE49-F238E27FC236}">
                <a16:creationId xmlns:a16="http://schemas.microsoft.com/office/drawing/2014/main" id="{9A2C74FD-43D0-BB46-8E24-CF24BBDA4187}"/>
              </a:ext>
            </a:extLst>
          </p:cNvPr>
          <p:cNvSpPr>
            <a:spLocks noGrp="1"/>
          </p:cNvSpPr>
          <p:nvPr>
            <p:ph type="pic" sz="quarter" idx="16" hasCustomPrompt="1"/>
          </p:nvPr>
        </p:nvSpPr>
        <p:spPr>
          <a:xfrm>
            <a:off x="6096001" y="0"/>
            <a:ext cx="6095999" cy="6858000"/>
          </a:xfrm>
          <a:solidFill>
            <a:srgbClr val="D2D2D2"/>
          </a:solidFill>
        </p:spPr>
        <p:txBody>
          <a:bodyPr tIns="411480"/>
          <a:lstStyle>
            <a:lvl1pPr marL="0" marR="0" indent="0" algn="ctr" defTabSz="457200" rtl="0" eaLnBrk="1" fontAlgn="auto" latinLnBrk="0" hangingPunct="1">
              <a:lnSpc>
                <a:spcPct val="90000"/>
              </a:lnSpc>
              <a:spcBef>
                <a:spcPts val="0"/>
              </a:spcBef>
              <a:spcAft>
                <a:spcPts val="0"/>
              </a:spcAft>
              <a:buClr>
                <a:schemeClr val="tx1"/>
              </a:buClr>
              <a:buSzTx/>
              <a:buFont typeface="Calibri"/>
              <a:buNone/>
              <a:tabLst/>
              <a:defRPr sz="1000" baseline="0">
                <a:solidFill>
                  <a:srgbClr val="5A5A5A"/>
                </a:solidFill>
              </a:defRPr>
            </a:lvl1pPr>
          </a:lstStyle>
          <a:p>
            <a:r>
              <a:rPr lang="en-US"/>
              <a:t>Click icon to add picture. </a:t>
            </a:r>
            <a:br>
              <a:rPr lang="en-US"/>
            </a:br>
            <a:r>
              <a:rPr lang="en-US"/>
              <a:t>Picture must fill entire placeholder.</a:t>
            </a:r>
          </a:p>
        </p:txBody>
      </p:sp>
      <p:sp>
        <p:nvSpPr>
          <p:cNvPr id="2" name="Title 1"/>
          <p:cNvSpPr>
            <a:spLocks noGrp="1"/>
          </p:cNvSpPr>
          <p:nvPr>
            <p:ph type="title" hasCustomPrompt="1"/>
          </p:nvPr>
        </p:nvSpPr>
        <p:spPr>
          <a:xfrm>
            <a:off x="493905" y="1143000"/>
            <a:ext cx="5352792" cy="2057400"/>
          </a:xfrm>
          <a:effectLst/>
        </p:spPr>
        <p:txBody>
          <a:bodyPr anchor="b" anchorCtr="0"/>
          <a:lstStyle>
            <a:lvl1pPr>
              <a:lnSpc>
                <a:spcPct val="90000"/>
              </a:lnSpc>
              <a:spcAft>
                <a:spcPts val="0"/>
              </a:spcAft>
              <a:defRPr sz="3600">
                <a:solidFill>
                  <a:schemeClr val="tx1"/>
                </a:solidFill>
              </a:defRPr>
            </a:lvl1pPr>
          </a:lstStyle>
          <a:p>
            <a:r>
              <a:rPr lang="en-US"/>
              <a:t>[Presentation title]</a:t>
            </a:r>
          </a:p>
        </p:txBody>
      </p:sp>
      <p:sp>
        <p:nvSpPr>
          <p:cNvPr id="4" name="Text Placeholder 3"/>
          <p:cNvSpPr>
            <a:spLocks noGrp="1"/>
          </p:cNvSpPr>
          <p:nvPr>
            <p:ph type="body" sz="quarter" idx="18" hasCustomPrompt="1"/>
          </p:nvPr>
        </p:nvSpPr>
        <p:spPr>
          <a:xfrm>
            <a:off x="493905" y="3474720"/>
            <a:ext cx="5352792" cy="687026"/>
          </a:xfrm>
          <a:effectLst/>
        </p:spPr>
        <p:txBody>
          <a:bodyPr/>
          <a:lstStyle>
            <a:lvl1pPr marL="0">
              <a:lnSpc>
                <a:spcPct val="100000"/>
              </a:lnSpc>
              <a:spcAft>
                <a:spcPts val="0"/>
              </a:spcAft>
              <a:buClrTx/>
              <a:buFontTx/>
              <a:buNone/>
              <a:defRPr sz="1800">
                <a:solidFill>
                  <a:schemeClr val="tx1"/>
                </a:solidFill>
              </a:defRPr>
            </a:lvl1pPr>
            <a:lvl2pPr marL="0">
              <a:lnSpc>
                <a:spcPct val="100000"/>
              </a:lnSpc>
              <a:spcAft>
                <a:spcPts val="0"/>
              </a:spcAft>
              <a:buClrTx/>
              <a:buFontTx/>
              <a:buNone/>
              <a:defRPr sz="1800">
                <a:solidFill>
                  <a:schemeClr val="tx1"/>
                </a:solidFill>
              </a:defRPr>
            </a:lvl2pPr>
            <a:lvl3pPr marL="0" indent="0">
              <a:lnSpc>
                <a:spcPct val="100000"/>
              </a:lnSpc>
              <a:spcAft>
                <a:spcPts val="0"/>
              </a:spcAft>
              <a:buClrTx/>
              <a:buFontTx/>
              <a:buNone/>
              <a:defRPr sz="1800">
                <a:solidFill>
                  <a:schemeClr val="tx1"/>
                </a:solidFill>
              </a:defRPr>
            </a:lvl3pPr>
            <a:lvl4pPr marL="0" indent="0">
              <a:lnSpc>
                <a:spcPct val="100000"/>
              </a:lnSpc>
              <a:spcAft>
                <a:spcPts val="0"/>
              </a:spcAft>
              <a:buClrTx/>
              <a:buFontTx/>
              <a:buNone/>
              <a:defRPr sz="1800">
                <a:solidFill>
                  <a:schemeClr val="tx1"/>
                </a:solidFill>
              </a:defRPr>
            </a:lvl4pPr>
            <a:lvl5pPr marL="0" indent="0">
              <a:lnSpc>
                <a:spcPct val="100000"/>
              </a:lnSpc>
              <a:spcAft>
                <a:spcPts val="0"/>
              </a:spcAft>
              <a:buClrTx/>
              <a:buFontTx/>
              <a:buNone/>
              <a:defRPr sz="1800">
                <a:solidFill>
                  <a:schemeClr val="tx1"/>
                </a:solidFill>
              </a:defRPr>
            </a:lvl5pPr>
            <a:lvl6pPr marL="0" indent="0">
              <a:lnSpc>
                <a:spcPct val="100000"/>
              </a:lnSpc>
              <a:spcAft>
                <a:spcPts val="0"/>
              </a:spcAft>
              <a:buClrTx/>
              <a:buFontTx/>
              <a:buNone/>
              <a:defRPr sz="1800">
                <a:solidFill>
                  <a:schemeClr val="tx1"/>
                </a:solidFill>
              </a:defRPr>
            </a:lvl6pPr>
            <a:lvl7pPr marL="0" indent="0">
              <a:lnSpc>
                <a:spcPct val="100000"/>
              </a:lnSpc>
              <a:spcAft>
                <a:spcPts val="0"/>
              </a:spcAft>
              <a:buClrTx/>
              <a:buFontTx/>
              <a:buNone/>
              <a:defRPr sz="1800">
                <a:solidFill>
                  <a:schemeClr val="tx1"/>
                </a:solidFill>
              </a:defRPr>
            </a:lvl7pPr>
            <a:lvl8pPr marL="0" indent="0">
              <a:lnSpc>
                <a:spcPct val="100000"/>
              </a:lnSpc>
              <a:spcAft>
                <a:spcPts val="0"/>
              </a:spcAft>
              <a:buClrTx/>
              <a:buFontTx/>
              <a:buNone/>
              <a:defRPr sz="1800">
                <a:solidFill>
                  <a:schemeClr val="tx1"/>
                </a:solidFill>
              </a:defRPr>
            </a:lvl8pPr>
            <a:lvl9pPr marL="0" indent="0">
              <a:lnSpc>
                <a:spcPct val="100000"/>
              </a:lnSpc>
              <a:spcAft>
                <a:spcPts val="0"/>
              </a:spcAft>
              <a:buClrTx/>
              <a:buFontTx/>
              <a:buNone/>
              <a:defRPr sz="1800">
                <a:solidFill>
                  <a:schemeClr val="tx1"/>
                </a:solidFill>
              </a:defRPr>
            </a:lvl9pPr>
          </a:lstStyle>
          <a:p>
            <a:pPr lvl="0"/>
            <a:r>
              <a:rPr lang="en-US"/>
              <a:t>[Optional subtitle]</a:t>
            </a:r>
          </a:p>
        </p:txBody>
      </p:sp>
      <p:sp>
        <p:nvSpPr>
          <p:cNvPr id="10" name="Text Placeholder 9"/>
          <p:cNvSpPr>
            <a:spLocks noGrp="1"/>
          </p:cNvSpPr>
          <p:nvPr>
            <p:ph type="body" sz="quarter" idx="13" hasCustomPrompt="1"/>
          </p:nvPr>
        </p:nvSpPr>
        <p:spPr>
          <a:xfrm>
            <a:off x="493905" y="5349241"/>
            <a:ext cx="5352792" cy="687355"/>
          </a:xfrm>
        </p:spPr>
        <p:txBody>
          <a:bodyPr anchor="b" anchorCtr="0"/>
          <a:lstStyle>
            <a:lvl1pPr marL="0" indent="0">
              <a:lnSpc>
                <a:spcPct val="100000"/>
              </a:lnSpc>
              <a:spcAft>
                <a:spcPts val="0"/>
              </a:spcAft>
              <a:buClrTx/>
              <a:buFont typeface="Calibri"/>
              <a:buNone/>
              <a:defRPr sz="1600" b="1" i="0">
                <a:solidFill>
                  <a:schemeClr val="tx1"/>
                </a:solidFill>
                <a:latin typeface="+mn-lt"/>
              </a:defRPr>
            </a:lvl1pPr>
            <a:lvl2pPr marL="0" indent="0">
              <a:lnSpc>
                <a:spcPct val="100000"/>
              </a:lnSpc>
              <a:spcAft>
                <a:spcPts val="0"/>
              </a:spcAft>
              <a:buClrTx/>
              <a:buFont typeface="Calibri"/>
              <a:buNone/>
              <a:defRPr sz="1600">
                <a:solidFill>
                  <a:schemeClr val="tx1"/>
                </a:solidFill>
              </a:defRPr>
            </a:lvl2pPr>
            <a:lvl3pPr marL="0" indent="0">
              <a:lnSpc>
                <a:spcPct val="100000"/>
              </a:lnSpc>
              <a:spcAft>
                <a:spcPts val="0"/>
              </a:spcAft>
              <a:buClrTx/>
              <a:buFont typeface="Calibri"/>
              <a:buNone/>
              <a:defRPr sz="1600">
                <a:solidFill>
                  <a:schemeClr val="tx1"/>
                </a:solidFill>
              </a:defRPr>
            </a:lvl3pPr>
            <a:lvl4pPr marL="0" indent="0">
              <a:lnSpc>
                <a:spcPct val="100000"/>
              </a:lnSpc>
              <a:spcAft>
                <a:spcPts val="0"/>
              </a:spcAft>
              <a:buClrTx/>
              <a:buFont typeface="Calibri"/>
              <a:buNone/>
              <a:defRPr sz="1600">
                <a:solidFill>
                  <a:schemeClr val="tx1"/>
                </a:solidFill>
              </a:defRPr>
            </a:lvl4pPr>
            <a:lvl5pPr marL="0" indent="0">
              <a:lnSpc>
                <a:spcPct val="100000"/>
              </a:lnSpc>
              <a:spcAft>
                <a:spcPts val="0"/>
              </a:spcAft>
              <a:buClrTx/>
              <a:buFont typeface="Calibri"/>
              <a:buNone/>
              <a:defRPr sz="1600">
                <a:solidFill>
                  <a:schemeClr val="tx1"/>
                </a:solidFill>
              </a:defRPr>
            </a:lvl5pPr>
            <a:lvl6pPr marL="0" indent="0">
              <a:spcAft>
                <a:spcPts val="0"/>
              </a:spcAft>
              <a:buClrTx/>
              <a:buFont typeface="Calibri"/>
              <a:buNone/>
              <a:defRPr sz="1600">
                <a:solidFill>
                  <a:schemeClr val="tx1"/>
                </a:solidFill>
              </a:defRPr>
            </a:lvl6pPr>
            <a:lvl7pPr marL="0" indent="0">
              <a:spcAft>
                <a:spcPts val="0"/>
              </a:spcAft>
              <a:buClrTx/>
              <a:buFont typeface="Calibri"/>
              <a:buNone/>
              <a:defRPr sz="1600">
                <a:solidFill>
                  <a:schemeClr val="tx1"/>
                </a:solidFill>
              </a:defRPr>
            </a:lvl7pPr>
            <a:lvl8pPr marL="0" indent="0">
              <a:spcAft>
                <a:spcPts val="0"/>
              </a:spcAft>
              <a:buClrTx/>
              <a:buFont typeface="Calibri"/>
              <a:buNone/>
              <a:defRPr sz="1600">
                <a:solidFill>
                  <a:schemeClr val="tx1"/>
                </a:solidFill>
              </a:defRPr>
            </a:lvl8pPr>
            <a:lvl9pPr marL="0" indent="0">
              <a:spcAft>
                <a:spcPts val="0"/>
              </a:spcAft>
              <a:buClrTx/>
              <a:buFont typeface="Calibri"/>
              <a:buNone/>
              <a:defRPr sz="1600">
                <a:solidFill>
                  <a:schemeClr val="tx1"/>
                </a:solidFill>
              </a:defRPr>
            </a:lvl9pPr>
          </a:lstStyle>
          <a:p>
            <a:pPr lvl="0"/>
            <a:r>
              <a:rPr lang="en-US"/>
              <a:t>[Presenter’s Name, Title]</a:t>
            </a:r>
          </a:p>
          <a:p>
            <a:pPr lvl="1"/>
            <a:r>
              <a:rPr lang="en-US"/>
              <a:t>[Month 00, 0000]</a:t>
            </a:r>
          </a:p>
        </p:txBody>
      </p:sp>
      <p:sp>
        <p:nvSpPr>
          <p:cNvPr id="9" name="TextBox 8">
            <a:extLst>
              <a:ext uri="{FF2B5EF4-FFF2-40B4-BE49-F238E27FC236}">
                <a16:creationId xmlns:a16="http://schemas.microsoft.com/office/drawing/2014/main" id="{1EAE3E1B-3BE5-F141-B40D-E10CE86BBD40}"/>
              </a:ext>
            </a:extLst>
          </p:cNvPr>
          <p:cNvSpPr txBox="1"/>
          <p:nvPr/>
        </p:nvSpPr>
        <p:spPr>
          <a:xfrm>
            <a:off x="493906" y="6150642"/>
            <a:ext cx="5352793" cy="365760"/>
          </a:xfrm>
          <a:prstGeom prst="rect">
            <a:avLst/>
          </a:prstGeom>
          <a:noFill/>
          <a:ln>
            <a:noFill/>
          </a:ln>
        </p:spPr>
        <p:txBody>
          <a:bodyPr wrap="square" lIns="0" tIns="0" rIns="0" bIns="0" rtlCol="0" anchor="b" anchorCtr="0">
            <a:no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lang="en-US" sz="600" spc="-20" baseline="0">
                <a:solidFill>
                  <a:schemeClr val="tx1"/>
                </a:solidFill>
              </a:rPr>
              <a:t>© 2019 AT&amp;T Intellectual Property. AT&amp;T, Globe logo, and DIRECTV are registered trademarks and service marks of </a:t>
            </a:r>
            <a:br>
              <a:rPr lang="en-US" sz="600" spc="-20" baseline="0">
                <a:solidFill>
                  <a:schemeClr val="tx1"/>
                </a:solidFill>
              </a:rPr>
            </a:br>
            <a:r>
              <a:rPr lang="en-US" sz="600" spc="-20" baseline="0">
                <a:solidFill>
                  <a:schemeClr val="tx1"/>
                </a:solidFill>
              </a:rPr>
              <a:t>AT&amp;T Intellectual Property and/or AT&amp;T affiliated companies. All other marks are the property of their respective owners.</a:t>
            </a:r>
          </a:p>
        </p:txBody>
      </p:sp>
    </p:spTree>
    <p:extLst>
      <p:ext uri="{BB962C8B-B14F-4D97-AF65-F5344CB8AC3E}">
        <p14:creationId xmlns:p14="http://schemas.microsoft.com/office/powerpoint/2010/main" val="1799474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2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dirty="0"/>
              <a:t>Confidential</a:t>
            </a:r>
            <a:endParaRPr lang="en-US" dirty="0"/>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556800" y="787200"/>
            <a:ext cx="11078400" cy="412800"/>
          </a:xfrm>
          <a:prstGeom prst="rect">
            <a:avLst/>
          </a:prstGeom>
        </p:spPr>
        <p:txBody>
          <a:bodyPr lIns="0" tIns="0" rIns="0" bIns="0"/>
          <a:lstStyle>
            <a:lvl1pPr marL="0" indent="0">
              <a:lnSpc>
                <a:spcPct val="100000"/>
              </a:lnSpc>
              <a:spcBef>
                <a:spcPts val="0"/>
              </a:spcBef>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556800" y="374400"/>
            <a:ext cx="11078400" cy="412800"/>
          </a:xfrm>
          <a:prstGeom prst="rect">
            <a:avLst/>
          </a:prstGeom>
        </p:spPr>
        <p:txBody>
          <a:bodyPr lIns="0" tIns="0" rIns="0" bIns="0"/>
          <a:lstStyle>
            <a:lvl1pPr marL="0" indent="0">
              <a:lnSpc>
                <a:spcPct val="100000"/>
              </a:lnSpc>
              <a:spcBef>
                <a:spcPts val="0"/>
              </a:spcBef>
              <a:buNone/>
              <a:defRPr sz="2667" baseline="0">
                <a:solidFill>
                  <a:schemeClr val="tx1"/>
                </a:solidFill>
                <a:latin typeface="+mj-lt"/>
              </a:defRPr>
            </a:lvl1pPr>
          </a:lstStyle>
          <a:p>
            <a:pPr lvl="0"/>
            <a:r>
              <a:rPr lang="en-US" noProof="0" dirty="0"/>
              <a:t>Click to edit headline</a:t>
            </a:r>
          </a:p>
        </p:txBody>
      </p:sp>
    </p:spTree>
    <p:extLst>
      <p:ext uri="{BB962C8B-B14F-4D97-AF65-F5344CB8AC3E}">
        <p14:creationId xmlns:p14="http://schemas.microsoft.com/office/powerpoint/2010/main" val="100192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ption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127879" y="6075796"/>
            <a:ext cx="661956" cy="496467"/>
          </a:xfrm>
          <a:prstGeom prst="rect">
            <a:avLst/>
          </a:prstGeom>
        </p:spPr>
      </p:pic>
      <p:sp>
        <p:nvSpPr>
          <p:cNvPr id="12" name="Picture Placeholder 3"/>
          <p:cNvSpPr>
            <a:spLocks noGrp="1"/>
          </p:cNvSpPr>
          <p:nvPr>
            <p:ph type="pic" sz="quarter" idx="16" hasCustomPrompt="1"/>
          </p:nvPr>
        </p:nvSpPr>
        <p:spPr>
          <a:xfrm>
            <a:off x="0" y="0"/>
            <a:ext cx="12192000" cy="6858000"/>
          </a:xfrm>
          <a:solidFill>
            <a:schemeClr val="bg2"/>
          </a:solidFill>
        </p:spPr>
        <p:txBody>
          <a:bodyPr/>
          <a:lstStyle>
            <a:lvl1pPr marL="0" marR="0" indent="0" algn="l" defTabSz="457200" rtl="0" eaLnBrk="1" fontAlgn="auto" latinLnBrk="0" hangingPunct="1">
              <a:lnSpc>
                <a:spcPct val="90000"/>
              </a:lnSpc>
              <a:spcBef>
                <a:spcPts val="0"/>
              </a:spcBef>
              <a:spcAft>
                <a:spcPts val="600"/>
              </a:spcAft>
              <a:buClr>
                <a:schemeClr val="tx1"/>
              </a:buClr>
              <a:buSzTx/>
              <a:buFont typeface="Arial"/>
              <a:buNone/>
              <a:tabLst/>
              <a:defRPr sz="1800" baseline="0">
                <a:solidFill>
                  <a:schemeClr val="bg1"/>
                </a:solidFill>
              </a:defRPr>
            </a:lvl1pPr>
          </a:lstStyle>
          <a:p>
            <a:r>
              <a:rPr lang="en-US"/>
              <a:t>Drag picture to placeholder or click icon to add. Globe logo and footer should sit on top of picture.</a:t>
            </a:r>
          </a:p>
        </p:txBody>
      </p:sp>
      <p:sp>
        <p:nvSpPr>
          <p:cNvPr id="2" name="Title 1"/>
          <p:cNvSpPr>
            <a:spLocks noGrp="1"/>
          </p:cNvSpPr>
          <p:nvPr>
            <p:ph type="title"/>
          </p:nvPr>
        </p:nvSpPr>
        <p:spPr bwMode="white">
          <a:xfrm>
            <a:off x="498928" y="3276600"/>
            <a:ext cx="11211984" cy="1510747"/>
          </a:xfrm>
        </p:spPr>
        <p:txBody>
          <a:bodyPr anchor="b" anchorCtr="0"/>
          <a:lstStyle>
            <a:lvl1pPr>
              <a:lnSpc>
                <a:spcPct val="82000"/>
              </a:lnSpc>
              <a:spcAft>
                <a:spcPts val="800"/>
              </a:spcAft>
              <a:defRPr sz="3600">
                <a:solidFill>
                  <a:schemeClr val="bg1"/>
                </a:solidFill>
              </a:defRPr>
            </a:lvl1pPr>
          </a:lstStyle>
          <a:p>
            <a:r>
              <a:rPr lang="en-US"/>
              <a:t>Click to edit Master title style</a:t>
            </a:r>
          </a:p>
        </p:txBody>
      </p:sp>
      <p:sp>
        <p:nvSpPr>
          <p:cNvPr id="4" name="Text Placeholder 3"/>
          <p:cNvSpPr>
            <a:spLocks noGrp="1"/>
          </p:cNvSpPr>
          <p:nvPr>
            <p:ph type="body" sz="quarter" idx="17"/>
          </p:nvPr>
        </p:nvSpPr>
        <p:spPr>
          <a:xfrm>
            <a:off x="498929" y="4809744"/>
            <a:ext cx="10888135" cy="444500"/>
          </a:xfrm>
        </p:spPr>
        <p:txBody>
          <a:bodyPr/>
          <a:lstStyle>
            <a:lvl1pPr>
              <a:defRPr>
                <a:solidFill>
                  <a:schemeClr val="bg1"/>
                </a:solidFill>
              </a:defRPr>
            </a:lvl1pPr>
          </a:lstStyle>
          <a:p>
            <a:pPr lvl="0"/>
            <a:r>
              <a:rPr lang="en-US"/>
              <a:t>Click to edit Master text styles</a:t>
            </a:r>
          </a:p>
        </p:txBody>
      </p:sp>
      <p:sp>
        <p:nvSpPr>
          <p:cNvPr id="10" name="Text Placeholder 9"/>
          <p:cNvSpPr>
            <a:spLocks noGrp="1"/>
          </p:cNvSpPr>
          <p:nvPr>
            <p:ph type="body" sz="quarter" idx="13"/>
          </p:nvPr>
        </p:nvSpPr>
        <p:spPr>
          <a:xfrm>
            <a:off x="498933" y="5303520"/>
            <a:ext cx="8654028" cy="828890"/>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95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3" name="Rectangle 2"/>
          <p:cNvSpPr/>
          <p:nvPr userDrawn="1"/>
        </p:nvSpPr>
        <p:spPr>
          <a:xfrm>
            <a:off x="0" y="774701"/>
            <a:ext cx="12192000" cy="60833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861" y="6098592"/>
            <a:ext cx="1308441" cy="759419"/>
          </a:xfrm>
          <a:prstGeom prst="rect">
            <a:avLst/>
          </a:prstGeom>
        </p:spPr>
      </p:pic>
      <p:sp>
        <p:nvSpPr>
          <p:cNvPr id="2" name="Title 1"/>
          <p:cNvSpPr>
            <a:spLocks noGrp="1"/>
          </p:cNvSpPr>
          <p:nvPr>
            <p:ph type="title" hasCustomPrompt="1"/>
          </p:nvPr>
        </p:nvSpPr>
        <p:spPr bwMode="white">
          <a:xfrm>
            <a:off x="503164" y="1642545"/>
            <a:ext cx="11211984" cy="1512147"/>
          </a:xfrm>
        </p:spPr>
        <p:txBody>
          <a:bodyPr anchor="b" anchorCtr="0"/>
          <a:lstStyle>
            <a:lvl1pPr>
              <a:lnSpc>
                <a:spcPct val="82000"/>
              </a:lnSpc>
              <a:spcAft>
                <a:spcPts val="800"/>
              </a:spcAft>
              <a:defRPr sz="3600">
                <a:solidFill>
                  <a:schemeClr val="bg1"/>
                </a:solidFill>
              </a:defRPr>
            </a:lvl1pPr>
          </a:lstStyle>
          <a:p>
            <a:r>
              <a:rPr lang="en-US"/>
              <a:t>Click to edit </a:t>
            </a:r>
            <a:br>
              <a:rPr lang="en-US"/>
            </a:br>
            <a:r>
              <a:rPr lang="en-US"/>
              <a:t>Master title style</a:t>
            </a:r>
          </a:p>
        </p:txBody>
      </p:sp>
      <p:sp>
        <p:nvSpPr>
          <p:cNvPr id="11" name="Text Placeholder 9"/>
          <p:cNvSpPr>
            <a:spLocks noGrp="1"/>
          </p:cNvSpPr>
          <p:nvPr>
            <p:ph type="body" sz="quarter" idx="13"/>
          </p:nvPr>
        </p:nvSpPr>
        <p:spPr>
          <a:xfrm>
            <a:off x="498934" y="3608401"/>
            <a:ext cx="5611284" cy="2246311"/>
          </a:xfrm>
        </p:spPr>
        <p:txBody>
          <a:bodyPr/>
          <a:lstStyle>
            <a:lvl1pPr marL="0" indent="0">
              <a:lnSpc>
                <a:spcPct val="90000"/>
              </a:lnSpc>
              <a:spcAft>
                <a:spcPts val="600"/>
              </a:spcAft>
              <a:buFontTx/>
              <a:buNone/>
              <a:defRPr sz="2400">
                <a:solidFill>
                  <a:schemeClr val="tx2"/>
                </a:solidFill>
              </a:defRPr>
            </a:lvl1pPr>
            <a:lvl2pPr marL="0" indent="0">
              <a:lnSpc>
                <a:spcPct val="90000"/>
              </a:lnSpc>
              <a:spcAft>
                <a:spcPts val="600"/>
              </a:spcAft>
              <a:buFontTx/>
              <a:buNone/>
              <a:defRPr sz="2400">
                <a:solidFill>
                  <a:schemeClr val="tx2"/>
                </a:solidFill>
              </a:defRPr>
            </a:lvl2pPr>
            <a:lvl3pPr marL="0" indent="0">
              <a:lnSpc>
                <a:spcPct val="90000"/>
              </a:lnSpc>
              <a:spcAft>
                <a:spcPts val="600"/>
              </a:spcAft>
              <a:buFontTx/>
              <a:buNone/>
              <a:defRPr sz="2400">
                <a:solidFill>
                  <a:schemeClr val="tx2"/>
                </a:solidFill>
              </a:defRPr>
            </a:lvl3pPr>
            <a:lvl4pPr marL="0" indent="0">
              <a:lnSpc>
                <a:spcPct val="90000"/>
              </a:lnSpc>
              <a:spcAft>
                <a:spcPts val="600"/>
              </a:spcAft>
              <a:buFontTx/>
              <a:buNone/>
              <a:defRPr sz="2400">
                <a:solidFill>
                  <a:schemeClr val="tx2"/>
                </a:solidFill>
              </a:defRPr>
            </a:lvl4pPr>
            <a:lvl5pPr marL="0" indent="0">
              <a:lnSpc>
                <a:spcPct val="90000"/>
              </a:lnSpc>
              <a:spcAft>
                <a:spcPts val="600"/>
              </a:spcAft>
              <a:buFontTx/>
              <a:buNone/>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664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tt_hz_lkp_rgb_pos.png"/>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0581861" y="6098580"/>
            <a:ext cx="1308441" cy="759420"/>
          </a:xfrm>
          <a:prstGeom prst="rect">
            <a:avLst/>
          </a:prstGeom>
        </p:spPr>
      </p:pic>
      <p:sp>
        <p:nvSpPr>
          <p:cNvPr id="6" name="Slide Number Placeholder 5"/>
          <p:cNvSpPr>
            <a:spLocks noGrp="1"/>
          </p:cNvSpPr>
          <p:nvPr>
            <p:ph type="sldNum" sz="quarter" idx="4"/>
          </p:nvPr>
        </p:nvSpPr>
        <p:spPr>
          <a:xfrm>
            <a:off x="489026" y="6398261"/>
            <a:ext cx="294143" cy="224790"/>
          </a:xfrm>
          <a:prstGeom prst="rect">
            <a:avLst/>
          </a:prstGeom>
        </p:spPr>
        <p:txBody>
          <a:bodyPr vert="horz" lIns="0" tIns="0" rIns="0" bIns="0" rtlCol="0" anchor="t"/>
          <a:lstStyle>
            <a:lvl1pPr algn="l">
              <a:lnSpc>
                <a:spcPts val="1000"/>
              </a:lnSpc>
              <a:defRPr sz="800" b="0">
                <a:solidFill>
                  <a:schemeClr val="tx2"/>
                </a:solidFill>
              </a:defRPr>
            </a:lvl1pPr>
          </a:lstStyle>
          <a:p>
            <a:pPr defTabSz="457200"/>
            <a:fld id="{12CB907E-C602-C34B-93F7-CA9E40714286}" type="slidenum">
              <a:rPr lang="en-US" smtClean="0">
                <a:solidFill>
                  <a:srgbClr val="000000"/>
                </a:solidFill>
                <a:cs typeface="Arial" charset="0"/>
              </a:rPr>
              <a:pPr defTabSz="457200"/>
              <a:t>‹#›</a:t>
            </a:fld>
            <a:r>
              <a:rPr lang="en-US">
                <a:solidFill>
                  <a:srgbClr val="000000"/>
                </a:solidFill>
                <a:cs typeface="Arial" charset="0"/>
              </a:rPr>
              <a:t> </a:t>
            </a:r>
          </a:p>
        </p:txBody>
      </p:sp>
      <p:sp>
        <p:nvSpPr>
          <p:cNvPr id="10" name="TextBox 9"/>
          <p:cNvSpPr txBox="1"/>
          <p:nvPr/>
        </p:nvSpPr>
        <p:spPr>
          <a:xfrm>
            <a:off x="491067" y="226831"/>
            <a:ext cx="11211984" cy="182744"/>
          </a:xfrm>
          <a:prstGeom prst="rect">
            <a:avLst/>
          </a:prstGeom>
          <a:noFill/>
          <a:ln>
            <a:noFill/>
          </a:ln>
        </p:spPr>
        <p:txBody>
          <a:bodyPr wrap="square" lIns="0" tIns="0" rIns="0" bIns="0" rtlCol="0">
            <a:noAutofit/>
          </a:bodyPr>
          <a:lstStyle/>
          <a:p>
            <a:pPr algn="r" defTabSz="457200"/>
            <a:endParaRPr lang="en-US" sz="2000">
              <a:solidFill>
                <a:srgbClr val="000000"/>
              </a:solidFill>
              <a:cs typeface="Arial" charset="0"/>
            </a:endParaRPr>
          </a:p>
        </p:txBody>
      </p:sp>
      <p:sp>
        <p:nvSpPr>
          <p:cNvPr id="2" name="Title Placeholder 1"/>
          <p:cNvSpPr>
            <a:spLocks noGrp="1"/>
          </p:cNvSpPr>
          <p:nvPr>
            <p:ph type="title"/>
          </p:nvPr>
        </p:nvSpPr>
        <p:spPr>
          <a:xfrm>
            <a:off x="491067" y="629459"/>
            <a:ext cx="11211984" cy="342206"/>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91067" y="1139001"/>
            <a:ext cx="11211984" cy="4803012"/>
          </a:xfrm>
          <a:prstGeom prst="rect">
            <a:avLst/>
          </a:prstGeom>
        </p:spPr>
        <p:txBody>
          <a:bodyPr vert="horz" lIns="0" tIns="0" rIns="0" bIns="0" rtlCol="0">
            <a:noAutofit/>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Tree>
    <p:extLst>
      <p:ext uri="{BB962C8B-B14F-4D97-AF65-F5344CB8AC3E}">
        <p14:creationId xmlns:p14="http://schemas.microsoft.com/office/powerpoint/2010/main" val="14307243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Lst>
  <p:hf hdr="0" ftr="0" dt="0"/>
  <p:txStyles>
    <p:titleStyle>
      <a:lvl1pPr algn="l" defTabSz="457200" rtl="0" eaLnBrk="1" latinLnBrk="0" hangingPunct="1">
        <a:lnSpc>
          <a:spcPct val="110000"/>
        </a:lnSpc>
        <a:spcBef>
          <a:spcPct val="0"/>
        </a:spcBef>
        <a:spcAft>
          <a:spcPts val="1000"/>
        </a:spcAft>
        <a:buNone/>
        <a:defRPr sz="3600" kern="1200">
          <a:solidFill>
            <a:schemeClr val="tx2"/>
          </a:solidFill>
          <a:latin typeface="+mj-lt"/>
          <a:ea typeface="+mj-ea"/>
          <a:cs typeface="+mj-cs"/>
        </a:defRPr>
      </a:lvl1pPr>
    </p:titleStyle>
    <p:bodyStyle>
      <a:lvl1pPr marL="0" indent="0" algn="l" defTabSz="457200" rtl="0" eaLnBrk="1" latinLnBrk="0" hangingPunct="1">
        <a:lnSpc>
          <a:spcPct val="90000"/>
        </a:lnSpc>
        <a:spcBef>
          <a:spcPts val="0"/>
        </a:spcBef>
        <a:spcAft>
          <a:spcPts val="600"/>
        </a:spcAft>
        <a:buClr>
          <a:schemeClr val="tx1"/>
        </a:buClr>
        <a:buFont typeface="Arial"/>
        <a:buNone/>
        <a:defRPr sz="2400" kern="120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kern="1200" baseline="0">
          <a:solidFill>
            <a:schemeClr val="tx2"/>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
          <p15:clr>
            <a:srgbClr val="F26B43"/>
          </p15:clr>
        </p15:guide>
        <p15:guide id="2" pos="2880">
          <p15:clr>
            <a:srgbClr val="F26B43"/>
          </p15:clr>
        </p15:guide>
        <p15:guide id="3" orient="horz" pos="473">
          <p15:clr>
            <a:srgbClr val="F26B43"/>
          </p15:clr>
        </p15:guide>
        <p15:guide id="4" orient="horz" pos="743">
          <p15:clr>
            <a:srgbClr val="F26B43"/>
          </p15:clr>
        </p15:guide>
        <p15:guide id="5" orient="horz" pos="3696">
          <p15:clr>
            <a:srgbClr val="F26B43"/>
          </p15:clr>
        </p15:guide>
        <p15:guide id="6" orient="horz" pos="4091">
          <p15:clr>
            <a:srgbClr val="F26B43"/>
          </p15:clr>
        </p15:guide>
        <p15:guide id="7" pos="231">
          <p15:clr>
            <a:srgbClr val="F26B43"/>
          </p15:clr>
        </p15:guide>
        <p15:guide id="8" pos="55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330592" y="281967"/>
            <a:ext cx="11508891" cy="862664"/>
          </a:xfrm>
          <a:prstGeom prst="rect">
            <a:avLst/>
          </a:prstGeom>
        </p:spPr>
        <p:txBody>
          <a:bodyPr vert="horz" lIns="0" tIns="0" rIns="0" bIns="0" rtlCol="0" anchor="t" anchorCtr="0">
            <a:noAutofit/>
          </a:bodyPr>
          <a:lstStyle/>
          <a:p>
            <a:r>
              <a:rPr lang="en-US"/>
              <a:t>[Slide title]               </a:t>
            </a:r>
          </a:p>
        </p:txBody>
      </p:sp>
      <p:sp>
        <p:nvSpPr>
          <p:cNvPr id="3" name="Text Placeholder"/>
          <p:cNvSpPr>
            <a:spLocks noGrp="1"/>
          </p:cNvSpPr>
          <p:nvPr>
            <p:ph type="body" idx="1"/>
          </p:nvPr>
        </p:nvSpPr>
        <p:spPr>
          <a:xfrm>
            <a:off x="324518" y="1826247"/>
            <a:ext cx="11514966" cy="4334841"/>
          </a:xfrm>
          <a:prstGeom prst="rect">
            <a:avLst/>
          </a:prstGeom>
        </p:spPr>
        <p:txBody>
          <a:bodyPr vert="horz" lIns="0" tIns="0" rIns="0" bIns="0" spcCol="493776"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4"/>
          </p:nvPr>
        </p:nvSpPr>
        <p:spPr>
          <a:xfrm>
            <a:off x="340565" y="6492240"/>
            <a:ext cx="722839" cy="192024"/>
          </a:xfrm>
          <a:prstGeom prst="rect">
            <a:avLst/>
          </a:prstGeom>
        </p:spPr>
        <p:txBody>
          <a:bodyPr vert="horz" lIns="0" tIns="0" rIns="0" bIns="0" rtlCol="0" anchor="ctr"/>
          <a:lstStyle>
            <a:lvl1pPr algn="l">
              <a:lnSpc>
                <a:spcPts val="1000"/>
              </a:lnSpc>
              <a:defRPr sz="800" b="0">
                <a:solidFill>
                  <a:schemeClr val="tx1"/>
                </a:solidFill>
                <a:latin typeface="+mn-lt"/>
                <a:cs typeface="ATT Aleck Sans" panose="020B0503020203020204" pitchFamily="34" charset="0"/>
              </a:defRPr>
            </a:lvl1pPr>
          </a:lstStyle>
          <a:p>
            <a:fld id="{BF7EEEB5-873E-4B95-9575-A6B7DA24B74A}" type="slidenum">
              <a:rPr lang="en-US" smtClean="0"/>
              <a:t>‹#›</a:t>
            </a:fld>
            <a:endParaRPr lang="en-US"/>
          </a:p>
        </p:txBody>
      </p:sp>
      <p:sp>
        <p:nvSpPr>
          <p:cNvPr id="10" name="Footer Placeholder">
            <a:extLst>
              <a:ext uri="{FF2B5EF4-FFF2-40B4-BE49-F238E27FC236}">
                <a16:creationId xmlns:a16="http://schemas.microsoft.com/office/drawing/2014/main" id="{EA75AFFA-2073-4D48-A217-E9467D3F9954}"/>
              </a:ext>
            </a:extLst>
          </p:cNvPr>
          <p:cNvSpPr>
            <a:spLocks noGrp="1"/>
          </p:cNvSpPr>
          <p:nvPr>
            <p:ph type="ftr" sz="quarter" idx="3"/>
          </p:nvPr>
        </p:nvSpPr>
        <p:spPr>
          <a:xfrm>
            <a:off x="1063405" y="6492240"/>
            <a:ext cx="5323108" cy="192024"/>
          </a:xfrm>
          <a:prstGeom prst="rect">
            <a:avLst/>
          </a:prstGeom>
        </p:spPr>
        <p:txBody>
          <a:bodyPr vert="horz" lIns="0" tIns="0" rIns="0" bIns="0" rtlCol="0" anchor="ctr"/>
          <a:lstStyle>
            <a:lvl1pPr algn="l">
              <a:defRPr sz="800">
                <a:solidFill>
                  <a:schemeClr val="tx1"/>
                </a:solidFill>
              </a:defRPr>
            </a:lvl1pPr>
          </a:lstStyle>
          <a:p>
            <a:endParaRPr lang="en-US"/>
          </a:p>
        </p:txBody>
      </p:sp>
    </p:spTree>
    <p:extLst>
      <p:ext uri="{BB962C8B-B14F-4D97-AF65-F5344CB8AC3E}">
        <p14:creationId xmlns:p14="http://schemas.microsoft.com/office/powerpoint/2010/main" val="162228732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823" r:id="rId28"/>
  </p:sldLayoutIdLst>
  <p:hf hdr="0" ftr="0" dt="0"/>
  <p:txStyles>
    <p:titleStyle>
      <a:lvl1pPr algn="l" defTabSz="457200" rtl="0" eaLnBrk="1" latinLnBrk="0" hangingPunct="1">
        <a:lnSpc>
          <a:spcPct val="100000"/>
        </a:lnSpc>
        <a:spcBef>
          <a:spcPct val="0"/>
        </a:spcBef>
        <a:spcAft>
          <a:spcPts val="0"/>
        </a:spcAft>
        <a:buNone/>
        <a:defRPr sz="2400" b="0" i="0" kern="1200">
          <a:solidFill>
            <a:schemeClr val="tx1"/>
          </a:solidFill>
          <a:latin typeface="ATT Aleck Sans Medium" panose="020B0503020203020204" pitchFamily="34" charset="0"/>
          <a:ea typeface="+mj-ea"/>
          <a:cs typeface="ATT Aleck Sans Medium" panose="020B0503020203020204" pitchFamily="34" charset="0"/>
        </a:defRPr>
      </a:lvl1pPr>
    </p:titleStyle>
    <p:body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SzPct val="101000"/>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742950" indent="-28575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400" kern="1200">
          <a:solidFill>
            <a:schemeClr val="tx1"/>
          </a:solidFill>
          <a:latin typeface="+mn-lt"/>
          <a:ea typeface="+mn-ea"/>
          <a:cs typeface="+mn-cs"/>
        </a:defRPr>
      </a:lvl2pPr>
      <a:lvl3pPr marL="914400" algn="l" defTabSz="457200" rtl="0" eaLnBrk="1" latinLnBrk="0" hangingPunct="1">
        <a:defRPr sz="1400" kern="1200">
          <a:solidFill>
            <a:schemeClr val="tx1"/>
          </a:solidFill>
          <a:latin typeface="+mn-lt"/>
          <a:ea typeface="+mn-ea"/>
          <a:cs typeface="+mn-cs"/>
        </a:defRPr>
      </a:lvl3pPr>
      <a:lvl4pPr marL="1371600" algn="l" defTabSz="457200" rtl="0" eaLnBrk="1" latinLnBrk="0" hangingPunct="1">
        <a:defRPr sz="1400" kern="1200">
          <a:solidFill>
            <a:schemeClr val="tx1"/>
          </a:solidFill>
          <a:latin typeface="+mn-lt"/>
          <a:ea typeface="+mn-ea"/>
          <a:cs typeface="+mn-cs"/>
        </a:defRPr>
      </a:lvl4pPr>
      <a:lvl5pPr marL="1828800" algn="l" defTabSz="457200" rtl="0" eaLnBrk="1" latinLnBrk="0" hangingPunct="1">
        <a:defRPr sz="1400" kern="1200">
          <a:solidFill>
            <a:schemeClr val="tx1"/>
          </a:solidFill>
          <a:latin typeface="+mn-lt"/>
          <a:ea typeface="+mn-ea"/>
          <a:cs typeface="+mn-cs"/>
        </a:defRPr>
      </a:lvl5pPr>
      <a:lvl6pPr marL="2286000" algn="l" defTabSz="457200" rtl="0" eaLnBrk="1" latinLnBrk="0" hangingPunct="1">
        <a:defRPr sz="1400" kern="1200">
          <a:solidFill>
            <a:schemeClr val="tx1"/>
          </a:solidFill>
          <a:latin typeface="+mn-lt"/>
          <a:ea typeface="+mn-ea"/>
          <a:cs typeface="+mn-cs"/>
        </a:defRPr>
      </a:lvl6pPr>
      <a:lvl7pPr marL="2743200" algn="l" defTabSz="457200" rtl="0" eaLnBrk="1" latinLnBrk="0" hangingPunct="1">
        <a:defRPr sz="1400" kern="1200">
          <a:solidFill>
            <a:schemeClr val="tx1"/>
          </a:solidFill>
          <a:latin typeface="+mn-lt"/>
          <a:ea typeface="+mn-ea"/>
          <a:cs typeface="+mn-cs"/>
        </a:defRPr>
      </a:lvl7pPr>
      <a:lvl8pPr marL="3200400" algn="l" defTabSz="457200" rtl="0" eaLnBrk="1" latinLnBrk="0" hangingPunct="1">
        <a:defRPr sz="1400" kern="1200">
          <a:solidFill>
            <a:schemeClr val="tx1"/>
          </a:solidFill>
          <a:latin typeface="+mn-lt"/>
          <a:ea typeface="+mn-ea"/>
          <a:cs typeface="+mn-cs"/>
        </a:defRPr>
      </a:lvl8pPr>
      <a:lvl9pPr marL="3657600" algn="l" defTabSz="457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456">
          <p15:clr>
            <a:srgbClr val="F26B43"/>
          </p15:clr>
        </p15:guide>
        <p15:guide id="6" pos="219">
          <p15:clr>
            <a:srgbClr val="F26B43"/>
          </p15:clr>
        </p15:guide>
        <p15:guide id="13" pos="3983">
          <p15:clr>
            <a:srgbClr val="5ACBF0"/>
          </p15:clr>
        </p15:guide>
        <p15:guide id="14" pos="3695">
          <p15:clr>
            <a:srgbClr val="5ACBF0"/>
          </p15:clr>
        </p15:guide>
        <p15:guide id="17" orient="horz" pos="216">
          <p15:clr>
            <a:srgbClr val="F26B43"/>
          </p15:clr>
        </p15:guide>
        <p15:guide id="18" orient="horz" pos="4122">
          <p15:clr>
            <a:srgbClr val="F26B43"/>
          </p15:clr>
        </p15:guide>
        <p15:guide id="21" orient="horz" pos="1186">
          <p15:clr>
            <a:srgbClr val="F26B43"/>
          </p15:clr>
        </p15:guide>
        <p15:guide id="28" orient="horz" pos="3131">
          <p15:clr>
            <a:srgbClr val="F26B43"/>
          </p15:clr>
        </p15:guide>
        <p15:guide id="36" pos="3839">
          <p15:clr>
            <a:srgbClr val="F26B43"/>
          </p15:clr>
        </p15:guide>
        <p15:guide id="37" pos="2932">
          <p15:clr>
            <a:srgbClr val="F26B43"/>
          </p15:clr>
        </p15:guide>
        <p15:guide id="39" pos="2028">
          <p15:clr>
            <a:srgbClr val="F26B43"/>
          </p15:clr>
        </p15:guide>
        <p15:guide id="40" pos="1124">
          <p15:clr>
            <a:srgbClr val="F26B43"/>
          </p15:clr>
        </p15:guide>
        <p15:guide id="41" pos="5646">
          <p15:clr>
            <a:srgbClr val="F26B43"/>
          </p15:clr>
        </p15:guide>
        <p15:guide id="42" pos="6551">
          <p15:clr>
            <a:srgbClr val="F26B43"/>
          </p15:clr>
        </p15:guide>
        <p15:guide id="43" pos="4744">
          <p15:clr>
            <a:srgbClr val="F26B43"/>
          </p15:clr>
        </p15:guide>
        <p15:guide id="44" pos="982">
          <p15:clr>
            <a:srgbClr val="5ACBF0"/>
          </p15:clr>
        </p15:guide>
        <p15:guide id="46" pos="1271">
          <p15:clr>
            <a:srgbClr val="5ACBF0"/>
          </p15:clr>
        </p15:guide>
        <p15:guide id="47" pos="1886">
          <p15:clr>
            <a:srgbClr val="5ACBF0"/>
          </p15:clr>
        </p15:guide>
        <p15:guide id="48" pos="2174">
          <p15:clr>
            <a:srgbClr val="5ACBF0"/>
          </p15:clr>
        </p15:guide>
        <p15:guide id="49" pos="2791">
          <p15:clr>
            <a:srgbClr val="5ACBF0"/>
          </p15:clr>
        </p15:guide>
        <p15:guide id="50" pos="3079">
          <p15:clr>
            <a:srgbClr val="5ACBF0"/>
          </p15:clr>
        </p15:guide>
        <p15:guide id="51" pos="4602">
          <p15:clr>
            <a:srgbClr val="5ACBF0"/>
          </p15:clr>
        </p15:guide>
        <p15:guide id="52" pos="4885">
          <p15:clr>
            <a:srgbClr val="5ACBF0"/>
          </p15:clr>
        </p15:guide>
        <p15:guide id="53" pos="5504">
          <p15:clr>
            <a:srgbClr val="5ACBF0"/>
          </p15:clr>
        </p15:guide>
        <p15:guide id="54" pos="5791">
          <p15:clr>
            <a:srgbClr val="5ACBF0"/>
          </p15:clr>
        </p15:guide>
        <p15:guide id="55" pos="6410">
          <p15:clr>
            <a:srgbClr val="5ACBF0"/>
          </p15:clr>
        </p15:guide>
        <p15:guide id="56" pos="6696">
          <p15:clr>
            <a:srgbClr val="5ACBF0"/>
          </p15:clr>
        </p15:guide>
        <p15:guide id="58" orient="horz" pos="2160">
          <p15:clr>
            <a:srgbClr val="F26B43"/>
          </p15:clr>
        </p15:guide>
        <p15:guide id="59" orient="horz" pos="388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openxmlformats.org/officeDocument/2006/relationships/hyperlink" Target="https://langerman.co.za/modern-management-risk-management-lecture-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openxmlformats.org/officeDocument/2006/relationships/hyperlink" Target="http://www.techstagram.com/2017/02/16/internet-of-things-everything-need-know/" TargetMode="External"/><Relationship Id="rId13" Type="http://schemas.openxmlformats.org/officeDocument/2006/relationships/hyperlink" Target="http://commons.wikimedia.org/wiki/File:Glossy_3d_blue_arrow_up.png" TargetMode="External"/><Relationship Id="rId3" Type="http://schemas.openxmlformats.org/officeDocument/2006/relationships/image" Target="../media/image16.jpg"/><Relationship Id="rId7" Type="http://schemas.openxmlformats.org/officeDocument/2006/relationships/image" Target="../media/image18.jp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hyperlink" Target="https://01gov.com/virtual-reality-community-participation/" TargetMode="External"/><Relationship Id="rId11" Type="http://schemas.openxmlformats.org/officeDocument/2006/relationships/image" Target="../media/image20.png"/><Relationship Id="rId5" Type="http://schemas.openxmlformats.org/officeDocument/2006/relationships/image" Target="../media/image17.jpg"/><Relationship Id="rId10" Type="http://schemas.openxmlformats.org/officeDocument/2006/relationships/hyperlink" Target="https://en.wikipedia.org/wiki/Delivery_drone" TargetMode="External"/><Relationship Id="rId4" Type="http://schemas.openxmlformats.org/officeDocument/2006/relationships/hyperlink" Target="https://www.open-electronics.org/most-exciting-products-and-open-source-highlights-at-ces-2015/" TargetMode="External"/><Relationship Id="rId9" Type="http://schemas.openxmlformats.org/officeDocument/2006/relationships/image" Target="../media/image19.jp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hyperlink" Target="http://xavi.ivars.me/bloc/2016/machine-learning-reloaded/" TargetMode="Externa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hyperlink" Target="https://pxhere.com/en/photo/5362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679" y="1710558"/>
            <a:ext cx="7282614" cy="2057400"/>
          </a:xfrm>
        </p:spPr>
        <p:txBody>
          <a:bodyPr/>
          <a:lstStyle/>
          <a:p>
            <a:r>
              <a:rPr lang="en-US" sz="4000" dirty="0"/>
              <a:t>Artificial Intelligence </a:t>
            </a:r>
            <a:br>
              <a:rPr lang="en-US" sz="4000" dirty="0"/>
            </a:br>
            <a:r>
              <a:rPr lang="en-US" sz="4000" dirty="0"/>
              <a:t>in Mobility Network </a:t>
            </a:r>
            <a:br>
              <a:rPr lang="en-US" sz="4000" dirty="0"/>
            </a:br>
            <a:r>
              <a:rPr lang="en-US" sz="4000" dirty="0"/>
              <a:t>Management</a:t>
            </a:r>
            <a:br>
              <a:rPr lang="en-US" sz="4800" b="1" dirty="0">
                <a:effectLst/>
                <a:latin typeface="Calibri" panose="020F0502020204030204" pitchFamily="34" charset="0"/>
                <a:ea typeface="Times New Roman" panose="02020603050405020304" pitchFamily="18" charset="0"/>
              </a:rPr>
            </a:br>
            <a:r>
              <a:rPr lang="en-US" sz="3200" b="1" dirty="0">
                <a:effectLst/>
                <a:latin typeface="Calibri" panose="020F0502020204030204" pitchFamily="34" charset="0"/>
                <a:ea typeface="Times New Roman" panose="02020603050405020304" pitchFamily="18" charset="0"/>
              </a:rPr>
              <a:t>A Service Provider’s Experience</a:t>
            </a:r>
            <a:endParaRPr lang="en-US" sz="8000" dirty="0"/>
          </a:p>
        </p:txBody>
      </p:sp>
      <p:sp>
        <p:nvSpPr>
          <p:cNvPr id="6" name="Text Placeholder 5"/>
          <p:cNvSpPr>
            <a:spLocks noGrp="1"/>
          </p:cNvSpPr>
          <p:nvPr>
            <p:ph type="body" sz="quarter" idx="13"/>
          </p:nvPr>
        </p:nvSpPr>
        <p:spPr>
          <a:xfrm>
            <a:off x="318783" y="4470271"/>
            <a:ext cx="8015340" cy="1110369"/>
          </a:xfrm>
        </p:spPr>
        <p:txBody>
          <a:bodyPr/>
          <a:lstStyle/>
          <a:p>
            <a:r>
              <a:rPr lang="en-US" sz="2400" dirty="0"/>
              <a:t>Jennifer Yates</a:t>
            </a:r>
          </a:p>
          <a:p>
            <a:r>
              <a:rPr lang="en-US" sz="2400" b="0" dirty="0"/>
              <a:t>AVP – Inventive Science</a:t>
            </a:r>
          </a:p>
          <a:p>
            <a:r>
              <a:rPr lang="en-US" sz="2400" b="0" dirty="0"/>
              <a:t>AT&amp;T Labs</a:t>
            </a:r>
          </a:p>
        </p:txBody>
      </p:sp>
      <p:pic>
        <p:nvPicPr>
          <p:cNvPr id="12" name="Picture 11">
            <a:extLst>
              <a:ext uri="{FF2B5EF4-FFF2-40B4-BE49-F238E27FC236}">
                <a16:creationId xmlns:a16="http://schemas.microsoft.com/office/drawing/2014/main" id="{E18699B5-83E1-C640-A9DD-45DC95657A53}"/>
              </a:ext>
            </a:extLst>
          </p:cNvPr>
          <p:cNvPicPr>
            <a:picLocks noChangeAspect="1"/>
          </p:cNvPicPr>
          <p:nvPr/>
        </p:nvPicPr>
        <p:blipFill>
          <a:blip r:embed="rId3"/>
          <a:stretch>
            <a:fillRect/>
          </a:stretch>
        </p:blipFill>
        <p:spPr>
          <a:xfrm>
            <a:off x="5627076" y="-1"/>
            <a:ext cx="6564923" cy="6858001"/>
          </a:xfrm>
          <a:prstGeom prst="rect">
            <a:avLst/>
          </a:prstGeom>
        </p:spPr>
      </p:pic>
    </p:spTree>
    <p:extLst>
      <p:ext uri="{BB962C8B-B14F-4D97-AF65-F5344CB8AC3E}">
        <p14:creationId xmlns:p14="http://schemas.microsoft.com/office/powerpoint/2010/main" val="367737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04D4-53C7-905D-169C-D9CACD39180A}"/>
              </a:ext>
            </a:extLst>
          </p:cNvPr>
          <p:cNvSpPr>
            <a:spLocks noGrp="1"/>
          </p:cNvSpPr>
          <p:nvPr>
            <p:ph type="title"/>
          </p:nvPr>
        </p:nvSpPr>
        <p:spPr/>
        <p:txBody>
          <a:bodyPr/>
          <a:lstStyle/>
          <a:p>
            <a:r>
              <a:rPr lang="en-US"/>
              <a:t>Network Foundation Model (Multi-modal)</a:t>
            </a:r>
          </a:p>
        </p:txBody>
      </p:sp>
      <p:sp>
        <p:nvSpPr>
          <p:cNvPr id="9" name="Rectangle 8">
            <a:extLst>
              <a:ext uri="{FF2B5EF4-FFF2-40B4-BE49-F238E27FC236}">
                <a16:creationId xmlns:a16="http://schemas.microsoft.com/office/drawing/2014/main" id="{62662784-80E0-A63A-698C-852258CE5C15}"/>
              </a:ext>
            </a:extLst>
          </p:cNvPr>
          <p:cNvSpPr/>
          <p:nvPr/>
        </p:nvSpPr>
        <p:spPr>
          <a:xfrm>
            <a:off x="224616" y="1117959"/>
            <a:ext cx="1988817" cy="344897"/>
          </a:xfrm>
          <a:prstGeom prst="rect">
            <a:avLst/>
          </a:prstGeom>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Config (Tabular)</a:t>
            </a:r>
          </a:p>
        </p:txBody>
      </p:sp>
      <p:sp>
        <p:nvSpPr>
          <p:cNvPr id="10" name="Rectangle 9">
            <a:extLst>
              <a:ext uri="{FF2B5EF4-FFF2-40B4-BE49-F238E27FC236}">
                <a16:creationId xmlns:a16="http://schemas.microsoft.com/office/drawing/2014/main" id="{27E800C2-1D28-6CF2-5CE8-249ABFC1E04B}"/>
              </a:ext>
            </a:extLst>
          </p:cNvPr>
          <p:cNvSpPr/>
          <p:nvPr/>
        </p:nvSpPr>
        <p:spPr>
          <a:xfrm>
            <a:off x="221703" y="1563886"/>
            <a:ext cx="1988817" cy="344897"/>
          </a:xfrm>
          <a:prstGeom prst="rect">
            <a:avLst/>
          </a:prstGeom>
          <a:solidFill>
            <a:srgbClr val="00B050"/>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KPI (numeric time series)</a:t>
            </a:r>
          </a:p>
        </p:txBody>
      </p:sp>
      <p:sp>
        <p:nvSpPr>
          <p:cNvPr id="11" name="Rectangle 10">
            <a:extLst>
              <a:ext uri="{FF2B5EF4-FFF2-40B4-BE49-F238E27FC236}">
                <a16:creationId xmlns:a16="http://schemas.microsoft.com/office/drawing/2014/main" id="{7ECAE170-CAE1-7A62-80FE-893C9B600C04}"/>
              </a:ext>
            </a:extLst>
          </p:cNvPr>
          <p:cNvSpPr/>
          <p:nvPr/>
        </p:nvSpPr>
        <p:spPr>
          <a:xfrm>
            <a:off x="213735" y="3347594"/>
            <a:ext cx="1996780" cy="344897"/>
          </a:xfrm>
          <a:prstGeom prst="rect">
            <a:avLst/>
          </a:prstGeom>
          <a:solidFill>
            <a:schemeClr val="accent1"/>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Logs (text) </a:t>
            </a:r>
          </a:p>
        </p:txBody>
      </p:sp>
      <p:sp>
        <p:nvSpPr>
          <p:cNvPr id="12" name="Rectangle 11">
            <a:extLst>
              <a:ext uri="{FF2B5EF4-FFF2-40B4-BE49-F238E27FC236}">
                <a16:creationId xmlns:a16="http://schemas.microsoft.com/office/drawing/2014/main" id="{3C096352-7547-16A6-4A74-9B3B33909EB1}"/>
              </a:ext>
            </a:extLst>
          </p:cNvPr>
          <p:cNvSpPr/>
          <p:nvPr/>
        </p:nvSpPr>
        <p:spPr>
          <a:xfrm>
            <a:off x="213733" y="2901667"/>
            <a:ext cx="1988813" cy="344897"/>
          </a:xfrm>
          <a:prstGeom prst="rect">
            <a:avLst/>
          </a:prstGeom>
          <a:solidFill>
            <a:schemeClr val="accent3"/>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EDR/CDR</a:t>
            </a:r>
          </a:p>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(tabular time series) </a:t>
            </a:r>
          </a:p>
        </p:txBody>
      </p:sp>
      <p:sp>
        <p:nvSpPr>
          <p:cNvPr id="13" name="Rectangle 12">
            <a:extLst>
              <a:ext uri="{FF2B5EF4-FFF2-40B4-BE49-F238E27FC236}">
                <a16:creationId xmlns:a16="http://schemas.microsoft.com/office/drawing/2014/main" id="{7FA4E2FA-3988-0CC0-906D-B8E0DAD6F8A0}"/>
              </a:ext>
            </a:extLst>
          </p:cNvPr>
          <p:cNvSpPr/>
          <p:nvPr/>
        </p:nvSpPr>
        <p:spPr>
          <a:xfrm>
            <a:off x="213734" y="3793521"/>
            <a:ext cx="1996780" cy="344897"/>
          </a:xfrm>
          <a:prstGeom prst="rect">
            <a:avLst/>
          </a:prstGeom>
          <a:solidFill>
            <a:schemeClr val="accent1"/>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lang="en-US" sz="1100">
                <a:solidFill>
                  <a:schemeClr val="bg1"/>
                </a:solidFill>
                <a:cs typeface="ATT Aleck Sans" panose="020B0503020203020204" pitchFamily="34" charset="0"/>
              </a:rPr>
              <a:t>T</a:t>
            </a:r>
            <a:r>
              <a:rPr kumimoji="0" lang="en-US" sz="1100" b="0" i="0" u="none" strike="noStrike" kern="1200" cap="none" spc="0" normalizeH="0" baseline="0" noProof="0" err="1">
                <a:ln>
                  <a:noFill/>
                </a:ln>
                <a:solidFill>
                  <a:schemeClr val="bg1"/>
                </a:solidFill>
                <a:effectLst/>
                <a:uLnTx/>
                <a:uFillTx/>
                <a:latin typeface="+mn-lt"/>
                <a:ea typeface="+mn-ea"/>
                <a:cs typeface="ATT Aleck Sans" panose="020B0503020203020204" pitchFamily="34" charset="0"/>
              </a:rPr>
              <a:t>ickets</a:t>
            </a:r>
            <a:r>
              <a:rPr lang="en-US" sz="1100">
                <a:solidFill>
                  <a:schemeClr val="bg1"/>
                </a:solidFill>
                <a:cs typeface="ATT Aleck Sans" panose="020B0503020203020204" pitchFamily="34" charset="0"/>
              </a:rPr>
              <a:t>/Alarm</a:t>
            </a: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 (text)</a:t>
            </a:r>
          </a:p>
        </p:txBody>
      </p:sp>
      <p:sp>
        <p:nvSpPr>
          <p:cNvPr id="14" name="Rectangle 13">
            <a:extLst>
              <a:ext uri="{FF2B5EF4-FFF2-40B4-BE49-F238E27FC236}">
                <a16:creationId xmlns:a16="http://schemas.microsoft.com/office/drawing/2014/main" id="{2B09E07B-DF16-A15E-73FA-F2019DFB70AA}"/>
              </a:ext>
            </a:extLst>
          </p:cNvPr>
          <p:cNvSpPr/>
          <p:nvPr/>
        </p:nvSpPr>
        <p:spPr>
          <a:xfrm>
            <a:off x="221698" y="4239448"/>
            <a:ext cx="1988816" cy="344897"/>
          </a:xfrm>
          <a:prstGeom prst="rect">
            <a:avLst/>
          </a:prstGeom>
          <a:solidFill>
            <a:schemeClr val="accent1"/>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lang="en-US" sz="1100">
                <a:solidFill>
                  <a:schemeClr val="bg1"/>
                </a:solidFill>
                <a:cs typeface="ATT Aleck Sans" panose="020B0503020203020204" pitchFamily="34" charset="0"/>
              </a:rPr>
              <a:t>Documents</a:t>
            </a: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 (text)</a:t>
            </a:r>
          </a:p>
        </p:txBody>
      </p:sp>
      <p:sp>
        <p:nvSpPr>
          <p:cNvPr id="15" name="Rectangle 14">
            <a:extLst>
              <a:ext uri="{FF2B5EF4-FFF2-40B4-BE49-F238E27FC236}">
                <a16:creationId xmlns:a16="http://schemas.microsoft.com/office/drawing/2014/main" id="{3BD1DE99-4C1F-1380-5389-BCE6EAF25E70}"/>
              </a:ext>
            </a:extLst>
          </p:cNvPr>
          <p:cNvSpPr/>
          <p:nvPr/>
        </p:nvSpPr>
        <p:spPr>
          <a:xfrm>
            <a:off x="213734" y="2009813"/>
            <a:ext cx="1988813" cy="344897"/>
          </a:xfrm>
          <a:prstGeom prst="rect">
            <a:avLst/>
          </a:prstGeom>
          <a:solidFill>
            <a:schemeClr val="accent4"/>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lang="en-US" sz="1100">
                <a:solidFill>
                  <a:schemeClr val="bg1"/>
                </a:solidFill>
                <a:cs typeface="ATT Aleck Sans" panose="020B0503020203020204" pitchFamily="34" charset="0"/>
              </a:rPr>
              <a:t>STEM/IQI/ALARM </a:t>
            </a:r>
          </a:p>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lang="en-US" sz="1100">
                <a:solidFill>
                  <a:schemeClr val="bg1"/>
                </a:solidFill>
                <a:cs typeface="ATT Aleck Sans" panose="020B0503020203020204" pitchFamily="34" charset="0"/>
              </a:rPr>
              <a:t>(event</a:t>
            </a: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 time series</a:t>
            </a:r>
            <a:r>
              <a:rPr lang="en-US" sz="1100">
                <a:solidFill>
                  <a:schemeClr val="bg1"/>
                </a:solidFill>
                <a:cs typeface="ATT Aleck Sans" panose="020B0503020203020204" pitchFamily="34" charset="0"/>
              </a:rPr>
              <a:t>)</a:t>
            </a:r>
            <a:endPar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sp>
        <p:nvSpPr>
          <p:cNvPr id="16" name="Rectangle 15">
            <a:extLst>
              <a:ext uri="{FF2B5EF4-FFF2-40B4-BE49-F238E27FC236}">
                <a16:creationId xmlns:a16="http://schemas.microsoft.com/office/drawing/2014/main" id="{DCDCA6F3-E835-1265-23A0-B0A987A60073}"/>
              </a:ext>
            </a:extLst>
          </p:cNvPr>
          <p:cNvSpPr/>
          <p:nvPr/>
        </p:nvSpPr>
        <p:spPr>
          <a:xfrm>
            <a:off x="221700" y="4685375"/>
            <a:ext cx="1988814" cy="344897"/>
          </a:xfrm>
          <a:prstGeom prst="rect">
            <a:avLst/>
          </a:prstGeom>
          <a:solidFill>
            <a:srgbClr val="ED008C"/>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Images</a:t>
            </a:r>
          </a:p>
        </p:txBody>
      </p:sp>
      <p:sp>
        <p:nvSpPr>
          <p:cNvPr id="17" name="Rectangle 16">
            <a:extLst>
              <a:ext uri="{FF2B5EF4-FFF2-40B4-BE49-F238E27FC236}">
                <a16:creationId xmlns:a16="http://schemas.microsoft.com/office/drawing/2014/main" id="{1EAE2184-CC02-1253-8C5E-026F5E564472}"/>
              </a:ext>
            </a:extLst>
          </p:cNvPr>
          <p:cNvSpPr/>
          <p:nvPr/>
        </p:nvSpPr>
        <p:spPr>
          <a:xfrm>
            <a:off x="221699" y="5131302"/>
            <a:ext cx="1988814" cy="344897"/>
          </a:xfrm>
          <a:prstGeom prst="rect">
            <a:avLst/>
          </a:prstGeom>
          <a:solidFill>
            <a:srgbClr val="ED008C"/>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Audio</a:t>
            </a:r>
          </a:p>
        </p:txBody>
      </p:sp>
      <p:grpSp>
        <p:nvGrpSpPr>
          <p:cNvPr id="19" name="Group 18">
            <a:extLst>
              <a:ext uri="{FF2B5EF4-FFF2-40B4-BE49-F238E27FC236}">
                <a16:creationId xmlns:a16="http://schemas.microsoft.com/office/drawing/2014/main" id="{3898307D-D936-5CF2-F03C-5B549DBFA119}"/>
              </a:ext>
            </a:extLst>
          </p:cNvPr>
          <p:cNvGrpSpPr/>
          <p:nvPr/>
        </p:nvGrpSpPr>
        <p:grpSpPr>
          <a:xfrm>
            <a:off x="3861991" y="2396127"/>
            <a:ext cx="1875924" cy="2667306"/>
            <a:chOff x="5603481" y="2212623"/>
            <a:chExt cx="1875924" cy="2667306"/>
          </a:xfrm>
        </p:grpSpPr>
        <p:pic>
          <p:nvPicPr>
            <p:cNvPr id="20" name="Picture 4" descr="neural network icon, suitable for a wide range of digital creative  projects. 17058146 Vector Art at Vecteezy">
              <a:extLst>
                <a:ext uri="{FF2B5EF4-FFF2-40B4-BE49-F238E27FC236}">
                  <a16:creationId xmlns:a16="http://schemas.microsoft.com/office/drawing/2014/main" id="{D8143C88-5FFD-71C2-FDA7-67F64BE05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481" y="2212623"/>
              <a:ext cx="1875924" cy="187592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AEB915-A942-CF77-0C05-D70CC80C7787}"/>
                </a:ext>
              </a:extLst>
            </p:cNvPr>
            <p:cNvSpPr txBox="1"/>
            <p:nvPr/>
          </p:nvSpPr>
          <p:spPr>
            <a:xfrm>
              <a:off x="5603481" y="3864266"/>
              <a:ext cx="1875924" cy="1015663"/>
            </a:xfrm>
            <a:prstGeom prst="rect">
              <a:avLst/>
            </a:prstGeom>
            <a:noFill/>
          </p:spPr>
          <p:txBody>
            <a:bodyPr wrap="square">
              <a:spAutoFit/>
            </a:bodyPr>
            <a:lstStyle/>
            <a:p>
              <a:pPr algn="ctr"/>
              <a:r>
                <a:rPr lang="en-US" sz="2000" b="1">
                  <a:solidFill>
                    <a:srgbClr val="FF0000"/>
                  </a:solidFill>
                </a:rPr>
                <a:t>Network</a:t>
              </a:r>
            </a:p>
            <a:p>
              <a:pPr algn="ctr"/>
              <a:r>
                <a:rPr lang="en-US" sz="2000" b="1">
                  <a:solidFill>
                    <a:srgbClr val="FF0000"/>
                  </a:solidFill>
                </a:rPr>
                <a:t>Foundation </a:t>
              </a:r>
            </a:p>
            <a:p>
              <a:pPr algn="ctr"/>
              <a:r>
                <a:rPr lang="en-US" sz="2000" b="1">
                  <a:solidFill>
                    <a:srgbClr val="FF0000"/>
                  </a:solidFill>
                </a:rPr>
                <a:t>Model</a:t>
              </a:r>
            </a:p>
          </p:txBody>
        </p:sp>
      </p:grpSp>
      <p:sp>
        <p:nvSpPr>
          <p:cNvPr id="23" name="Right Arrow 22">
            <a:extLst>
              <a:ext uri="{FF2B5EF4-FFF2-40B4-BE49-F238E27FC236}">
                <a16:creationId xmlns:a16="http://schemas.microsoft.com/office/drawing/2014/main" id="{071FD192-8BD6-043D-B59D-802BF64871DF}"/>
              </a:ext>
            </a:extLst>
          </p:cNvPr>
          <p:cNvSpPr/>
          <p:nvPr/>
        </p:nvSpPr>
        <p:spPr>
          <a:xfrm>
            <a:off x="5766781" y="2674020"/>
            <a:ext cx="1491227" cy="1416736"/>
          </a:xfrm>
          <a:prstGeom prst="rightArrow">
            <a:avLst/>
          </a:prstGeom>
          <a:solidFill>
            <a:srgbClr val="E20074"/>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fontScale="85000" lnSpcReduction="2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Fine-Tuning</a:t>
            </a:r>
          </a:p>
        </p:txBody>
      </p:sp>
      <p:sp>
        <p:nvSpPr>
          <p:cNvPr id="24" name="TextBox 23">
            <a:extLst>
              <a:ext uri="{FF2B5EF4-FFF2-40B4-BE49-F238E27FC236}">
                <a16:creationId xmlns:a16="http://schemas.microsoft.com/office/drawing/2014/main" id="{D24C162E-BBEA-A213-0D61-08EDDA5562B7}"/>
              </a:ext>
            </a:extLst>
          </p:cNvPr>
          <p:cNvSpPr txBox="1"/>
          <p:nvPr/>
        </p:nvSpPr>
        <p:spPr>
          <a:xfrm>
            <a:off x="7257254" y="1430488"/>
            <a:ext cx="2355084" cy="630936"/>
          </a:xfrm>
          <a:custGeom>
            <a:avLst/>
            <a:gdLst>
              <a:gd name="connsiteX0" fmla="*/ 0 w 2355084"/>
              <a:gd name="connsiteY0" fmla="*/ 0 h 630936"/>
              <a:gd name="connsiteX1" fmla="*/ 518118 w 2355084"/>
              <a:gd name="connsiteY1" fmla="*/ 0 h 630936"/>
              <a:gd name="connsiteX2" fmla="*/ 1153991 w 2355084"/>
              <a:gd name="connsiteY2" fmla="*/ 0 h 630936"/>
              <a:gd name="connsiteX3" fmla="*/ 1672110 w 2355084"/>
              <a:gd name="connsiteY3" fmla="*/ 0 h 630936"/>
              <a:gd name="connsiteX4" fmla="*/ 2355084 w 2355084"/>
              <a:gd name="connsiteY4" fmla="*/ 0 h 630936"/>
              <a:gd name="connsiteX5" fmla="*/ 2355084 w 2355084"/>
              <a:gd name="connsiteY5" fmla="*/ 296540 h 630936"/>
              <a:gd name="connsiteX6" fmla="*/ 2355084 w 2355084"/>
              <a:gd name="connsiteY6" fmla="*/ 630936 h 630936"/>
              <a:gd name="connsiteX7" fmla="*/ 1719211 w 2355084"/>
              <a:gd name="connsiteY7" fmla="*/ 630936 h 630936"/>
              <a:gd name="connsiteX8" fmla="*/ 1106889 w 2355084"/>
              <a:gd name="connsiteY8" fmla="*/ 630936 h 630936"/>
              <a:gd name="connsiteX9" fmla="*/ 0 w 2355084"/>
              <a:gd name="connsiteY9" fmla="*/ 630936 h 630936"/>
              <a:gd name="connsiteX10" fmla="*/ 0 w 2355084"/>
              <a:gd name="connsiteY10" fmla="*/ 309159 h 630936"/>
              <a:gd name="connsiteX11" fmla="*/ 0 w 2355084"/>
              <a:gd name="connsiteY11" fmla="*/ 0 h 6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5084" h="630936" fill="none" extrusionOk="0">
                <a:moveTo>
                  <a:pt x="0" y="0"/>
                </a:moveTo>
                <a:cubicBezTo>
                  <a:pt x="173115" y="-5695"/>
                  <a:pt x="260363" y="31284"/>
                  <a:pt x="518118" y="0"/>
                </a:cubicBezTo>
                <a:cubicBezTo>
                  <a:pt x="775873" y="-31284"/>
                  <a:pt x="985925" y="10263"/>
                  <a:pt x="1153991" y="0"/>
                </a:cubicBezTo>
                <a:cubicBezTo>
                  <a:pt x="1322057" y="-10263"/>
                  <a:pt x="1457383" y="37817"/>
                  <a:pt x="1672110" y="0"/>
                </a:cubicBezTo>
                <a:cubicBezTo>
                  <a:pt x="1886837" y="-37817"/>
                  <a:pt x="2060799" y="81203"/>
                  <a:pt x="2355084" y="0"/>
                </a:cubicBezTo>
                <a:cubicBezTo>
                  <a:pt x="2381300" y="77961"/>
                  <a:pt x="2343512" y="218808"/>
                  <a:pt x="2355084" y="296540"/>
                </a:cubicBezTo>
                <a:cubicBezTo>
                  <a:pt x="2366656" y="374272"/>
                  <a:pt x="2349401" y="504973"/>
                  <a:pt x="2355084" y="630936"/>
                </a:cubicBezTo>
                <a:cubicBezTo>
                  <a:pt x="2077380" y="674213"/>
                  <a:pt x="1922755" y="573785"/>
                  <a:pt x="1719211" y="630936"/>
                </a:cubicBezTo>
                <a:cubicBezTo>
                  <a:pt x="1515667" y="688087"/>
                  <a:pt x="1362540" y="576698"/>
                  <a:pt x="1106889" y="630936"/>
                </a:cubicBezTo>
                <a:cubicBezTo>
                  <a:pt x="851238" y="685174"/>
                  <a:pt x="449181" y="556603"/>
                  <a:pt x="0" y="630936"/>
                </a:cubicBezTo>
                <a:cubicBezTo>
                  <a:pt x="-21271" y="475316"/>
                  <a:pt x="16180" y="455582"/>
                  <a:pt x="0" y="309159"/>
                </a:cubicBezTo>
                <a:cubicBezTo>
                  <a:pt x="-16180" y="162736"/>
                  <a:pt x="35825" y="75773"/>
                  <a:pt x="0" y="0"/>
                </a:cubicBezTo>
                <a:close/>
              </a:path>
              <a:path w="2355084" h="630936" stroke="0" extrusionOk="0">
                <a:moveTo>
                  <a:pt x="0" y="0"/>
                </a:moveTo>
                <a:cubicBezTo>
                  <a:pt x="167111" y="-48044"/>
                  <a:pt x="276236" y="48230"/>
                  <a:pt x="518118" y="0"/>
                </a:cubicBezTo>
                <a:cubicBezTo>
                  <a:pt x="760000" y="-48230"/>
                  <a:pt x="946408" y="55837"/>
                  <a:pt x="1059788" y="0"/>
                </a:cubicBezTo>
                <a:cubicBezTo>
                  <a:pt x="1173168" y="-55837"/>
                  <a:pt x="1384478" y="45623"/>
                  <a:pt x="1695660" y="0"/>
                </a:cubicBezTo>
                <a:cubicBezTo>
                  <a:pt x="2006842" y="-45623"/>
                  <a:pt x="2100345" y="29682"/>
                  <a:pt x="2355084" y="0"/>
                </a:cubicBezTo>
                <a:cubicBezTo>
                  <a:pt x="2362775" y="80842"/>
                  <a:pt x="2338674" y="230955"/>
                  <a:pt x="2355084" y="302849"/>
                </a:cubicBezTo>
                <a:cubicBezTo>
                  <a:pt x="2371494" y="374743"/>
                  <a:pt x="2339093" y="518282"/>
                  <a:pt x="2355084" y="630936"/>
                </a:cubicBezTo>
                <a:cubicBezTo>
                  <a:pt x="2083845" y="676442"/>
                  <a:pt x="1960593" y="569012"/>
                  <a:pt x="1742762" y="630936"/>
                </a:cubicBezTo>
                <a:cubicBezTo>
                  <a:pt x="1524931" y="692860"/>
                  <a:pt x="1376256" y="620312"/>
                  <a:pt x="1106889" y="630936"/>
                </a:cubicBezTo>
                <a:cubicBezTo>
                  <a:pt x="837522" y="641560"/>
                  <a:pt x="520258" y="532859"/>
                  <a:pt x="0" y="630936"/>
                </a:cubicBezTo>
                <a:cubicBezTo>
                  <a:pt x="-37221" y="531242"/>
                  <a:pt x="5068" y="451642"/>
                  <a:pt x="0" y="302849"/>
                </a:cubicBezTo>
                <a:cubicBezTo>
                  <a:pt x="-5068" y="154056"/>
                  <a:pt x="23466" y="100845"/>
                  <a:pt x="0" y="0"/>
                </a:cubicBezTo>
                <a:close/>
              </a:path>
            </a:pathLst>
          </a:cu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ln w="31750" cmpd="tri">
            <a:solidFill>
              <a:srgbClr val="C00000"/>
            </a:solidFill>
            <a:prstDash val="solid"/>
            <a:extLst>
              <a:ext uri="{C807C97D-BFC1-408E-A445-0C87EB9F89A2}">
                <ask:lineSketchStyleProps xmlns:ask="http://schemas.microsoft.com/office/drawing/2018/sketchyshapes" sd="2007282293">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defRPr lang="en-US"/>
            </a:defPPr>
            <a:lvl1pPr marR="0" indent="0" algn="ctr" fontAlgn="auto">
              <a:lnSpc>
                <a:spcPct val="100000"/>
              </a:lnSpc>
              <a:spcBef>
                <a:spcPts val="0"/>
              </a:spcBef>
              <a:spcAft>
                <a:spcPts val="800"/>
              </a:spcAft>
              <a:buClr>
                <a:schemeClr val="bg1"/>
              </a:buClr>
              <a:buSzTx/>
              <a:buFont typeface="ATT Aleck Sans" panose="020B0604020202020204" pitchFamily="34" charset="0"/>
              <a:buNone/>
              <a:tabLst/>
              <a:defRPr kumimoji="0" sz="1000" b="0" i="0" u="none" strike="noStrike" cap="none" spc="0" normalizeH="0" baseline="0">
                <a:ln>
                  <a:noFill/>
                </a:ln>
                <a:effectLst/>
                <a:uLnTx/>
                <a:uFillTx/>
                <a:cs typeface="ATT Aleck Sans" panose="020B0503020203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a:t>Performance optimization</a:t>
            </a:r>
          </a:p>
        </p:txBody>
      </p:sp>
      <p:sp>
        <p:nvSpPr>
          <p:cNvPr id="25" name="TextBox 24">
            <a:extLst>
              <a:ext uri="{FF2B5EF4-FFF2-40B4-BE49-F238E27FC236}">
                <a16:creationId xmlns:a16="http://schemas.microsoft.com/office/drawing/2014/main" id="{C4F79C2B-D954-8E36-5903-09B37D4D5F22}"/>
              </a:ext>
            </a:extLst>
          </p:cNvPr>
          <p:cNvSpPr txBox="1"/>
          <p:nvPr/>
        </p:nvSpPr>
        <p:spPr>
          <a:xfrm>
            <a:off x="7257254" y="2259547"/>
            <a:ext cx="2355084" cy="630936"/>
          </a:xfrm>
          <a:custGeom>
            <a:avLst/>
            <a:gdLst>
              <a:gd name="connsiteX0" fmla="*/ 0 w 2355084"/>
              <a:gd name="connsiteY0" fmla="*/ 0 h 630936"/>
              <a:gd name="connsiteX1" fmla="*/ 541669 w 2355084"/>
              <a:gd name="connsiteY1" fmla="*/ 0 h 630936"/>
              <a:gd name="connsiteX2" fmla="*/ 1153991 w 2355084"/>
              <a:gd name="connsiteY2" fmla="*/ 0 h 630936"/>
              <a:gd name="connsiteX3" fmla="*/ 1672110 w 2355084"/>
              <a:gd name="connsiteY3" fmla="*/ 0 h 630936"/>
              <a:gd name="connsiteX4" fmla="*/ 2355084 w 2355084"/>
              <a:gd name="connsiteY4" fmla="*/ 0 h 630936"/>
              <a:gd name="connsiteX5" fmla="*/ 2355084 w 2355084"/>
              <a:gd name="connsiteY5" fmla="*/ 302849 h 630936"/>
              <a:gd name="connsiteX6" fmla="*/ 2355084 w 2355084"/>
              <a:gd name="connsiteY6" fmla="*/ 630936 h 630936"/>
              <a:gd name="connsiteX7" fmla="*/ 1766313 w 2355084"/>
              <a:gd name="connsiteY7" fmla="*/ 630936 h 630936"/>
              <a:gd name="connsiteX8" fmla="*/ 1130440 w 2355084"/>
              <a:gd name="connsiteY8" fmla="*/ 630936 h 630936"/>
              <a:gd name="connsiteX9" fmla="*/ 518118 w 2355084"/>
              <a:gd name="connsiteY9" fmla="*/ 630936 h 630936"/>
              <a:gd name="connsiteX10" fmla="*/ 0 w 2355084"/>
              <a:gd name="connsiteY10" fmla="*/ 630936 h 630936"/>
              <a:gd name="connsiteX11" fmla="*/ 0 w 2355084"/>
              <a:gd name="connsiteY11" fmla="*/ 321777 h 630936"/>
              <a:gd name="connsiteX12" fmla="*/ 0 w 2355084"/>
              <a:gd name="connsiteY12" fmla="*/ 0 h 6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5084" h="630936" fill="none" extrusionOk="0">
                <a:moveTo>
                  <a:pt x="0" y="0"/>
                </a:moveTo>
                <a:cubicBezTo>
                  <a:pt x="173030" y="-39469"/>
                  <a:pt x="326874" y="38532"/>
                  <a:pt x="541669" y="0"/>
                </a:cubicBezTo>
                <a:cubicBezTo>
                  <a:pt x="756464" y="-38532"/>
                  <a:pt x="876924" y="5048"/>
                  <a:pt x="1153991" y="0"/>
                </a:cubicBezTo>
                <a:cubicBezTo>
                  <a:pt x="1431058" y="-5048"/>
                  <a:pt x="1555006" y="14619"/>
                  <a:pt x="1672110" y="0"/>
                </a:cubicBezTo>
                <a:cubicBezTo>
                  <a:pt x="1789214" y="-14619"/>
                  <a:pt x="2151970" y="32332"/>
                  <a:pt x="2355084" y="0"/>
                </a:cubicBezTo>
                <a:cubicBezTo>
                  <a:pt x="2369476" y="144971"/>
                  <a:pt x="2335081" y="160090"/>
                  <a:pt x="2355084" y="302849"/>
                </a:cubicBezTo>
                <a:cubicBezTo>
                  <a:pt x="2375087" y="445608"/>
                  <a:pt x="2334857" y="510051"/>
                  <a:pt x="2355084" y="630936"/>
                </a:cubicBezTo>
                <a:cubicBezTo>
                  <a:pt x="2108280" y="668740"/>
                  <a:pt x="1951344" y="562252"/>
                  <a:pt x="1766313" y="630936"/>
                </a:cubicBezTo>
                <a:cubicBezTo>
                  <a:pt x="1581282" y="699620"/>
                  <a:pt x="1310398" y="581281"/>
                  <a:pt x="1130440" y="630936"/>
                </a:cubicBezTo>
                <a:cubicBezTo>
                  <a:pt x="950482" y="680591"/>
                  <a:pt x="782333" y="588107"/>
                  <a:pt x="518118" y="630936"/>
                </a:cubicBezTo>
                <a:cubicBezTo>
                  <a:pt x="253903" y="673765"/>
                  <a:pt x="242356" y="570636"/>
                  <a:pt x="0" y="630936"/>
                </a:cubicBezTo>
                <a:cubicBezTo>
                  <a:pt x="-1765" y="549298"/>
                  <a:pt x="18847" y="439106"/>
                  <a:pt x="0" y="321777"/>
                </a:cubicBezTo>
                <a:cubicBezTo>
                  <a:pt x="-18847" y="204448"/>
                  <a:pt x="21433" y="110909"/>
                  <a:pt x="0" y="0"/>
                </a:cubicBezTo>
                <a:close/>
              </a:path>
              <a:path w="2355084" h="630936" stroke="0" extrusionOk="0">
                <a:moveTo>
                  <a:pt x="0" y="0"/>
                </a:moveTo>
                <a:cubicBezTo>
                  <a:pt x="134587" y="-72543"/>
                  <a:pt x="417577" y="24247"/>
                  <a:pt x="635873" y="0"/>
                </a:cubicBezTo>
                <a:cubicBezTo>
                  <a:pt x="854169" y="-24247"/>
                  <a:pt x="933082" y="40054"/>
                  <a:pt x="1224644" y="0"/>
                </a:cubicBezTo>
                <a:cubicBezTo>
                  <a:pt x="1516206" y="-40054"/>
                  <a:pt x="1707105" y="53842"/>
                  <a:pt x="1836966" y="0"/>
                </a:cubicBezTo>
                <a:cubicBezTo>
                  <a:pt x="1966827" y="-53842"/>
                  <a:pt x="2209205" y="18244"/>
                  <a:pt x="2355084" y="0"/>
                </a:cubicBezTo>
                <a:cubicBezTo>
                  <a:pt x="2388208" y="150421"/>
                  <a:pt x="2321829" y="154822"/>
                  <a:pt x="2355084" y="302849"/>
                </a:cubicBezTo>
                <a:cubicBezTo>
                  <a:pt x="2388339" y="450876"/>
                  <a:pt x="2317469" y="503025"/>
                  <a:pt x="2355084" y="630936"/>
                </a:cubicBezTo>
                <a:cubicBezTo>
                  <a:pt x="2196683" y="650872"/>
                  <a:pt x="2020968" y="628588"/>
                  <a:pt x="1766313" y="630936"/>
                </a:cubicBezTo>
                <a:cubicBezTo>
                  <a:pt x="1511658" y="633284"/>
                  <a:pt x="1315565" y="627150"/>
                  <a:pt x="1153991" y="630936"/>
                </a:cubicBezTo>
                <a:cubicBezTo>
                  <a:pt x="992417" y="634722"/>
                  <a:pt x="737075" y="575644"/>
                  <a:pt x="518118" y="630936"/>
                </a:cubicBezTo>
                <a:cubicBezTo>
                  <a:pt x="299161" y="686228"/>
                  <a:pt x="183664" y="577483"/>
                  <a:pt x="0" y="630936"/>
                </a:cubicBezTo>
                <a:cubicBezTo>
                  <a:pt x="-32510" y="521734"/>
                  <a:pt x="26795" y="418515"/>
                  <a:pt x="0" y="328087"/>
                </a:cubicBezTo>
                <a:cubicBezTo>
                  <a:pt x="-26795" y="237659"/>
                  <a:pt x="32040" y="86953"/>
                  <a:pt x="0" y="0"/>
                </a:cubicBezTo>
                <a:close/>
              </a:path>
            </a:pathLst>
          </a:cu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ln w="31750" cmpd="tri">
            <a:solidFill>
              <a:srgbClr val="C00000"/>
            </a:solidFill>
            <a:prstDash val="solid"/>
            <a:extLst>
              <a:ext uri="{C807C97D-BFC1-408E-A445-0C87EB9F89A2}">
                <ask:lineSketchStyleProps xmlns:ask="http://schemas.microsoft.com/office/drawing/2018/sketchyshapes" sd="76679892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defRPr lang="en-US"/>
            </a:defPPr>
            <a:lvl1pPr marR="0" indent="0" algn="ctr" fontAlgn="auto">
              <a:lnSpc>
                <a:spcPct val="100000"/>
              </a:lnSpc>
              <a:spcBef>
                <a:spcPts val="0"/>
              </a:spcBef>
              <a:spcAft>
                <a:spcPts val="800"/>
              </a:spcAft>
              <a:buClr>
                <a:schemeClr val="bg1"/>
              </a:buClr>
              <a:buSzTx/>
              <a:buFont typeface="ATT Aleck Sans" panose="020B0604020202020204" pitchFamily="34" charset="0"/>
              <a:buNone/>
              <a:tabLst/>
              <a:defRPr kumimoji="0" sz="1200" b="0" i="0" u="none" strike="noStrike" cap="none" spc="0" normalizeH="0" baseline="0">
                <a:ln>
                  <a:noFill/>
                </a:ln>
                <a:solidFill>
                  <a:schemeClr val="dk1"/>
                </a:solidFill>
                <a:effectLst/>
                <a:uLnTx/>
                <a:uFillTx/>
                <a:cs typeface="ATT Aleck Sans" panose="020B0503020203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Config Audit</a:t>
            </a:r>
          </a:p>
        </p:txBody>
      </p:sp>
      <p:sp>
        <p:nvSpPr>
          <p:cNvPr id="26" name="TextBox 25">
            <a:extLst>
              <a:ext uri="{FF2B5EF4-FFF2-40B4-BE49-F238E27FC236}">
                <a16:creationId xmlns:a16="http://schemas.microsoft.com/office/drawing/2014/main" id="{9E60F971-1C96-7693-0B1D-8CB3F147AD13}"/>
              </a:ext>
            </a:extLst>
          </p:cNvPr>
          <p:cNvSpPr txBox="1"/>
          <p:nvPr/>
        </p:nvSpPr>
        <p:spPr>
          <a:xfrm>
            <a:off x="7257254" y="3088605"/>
            <a:ext cx="2355083" cy="655300"/>
          </a:xfrm>
          <a:custGeom>
            <a:avLst/>
            <a:gdLst>
              <a:gd name="connsiteX0" fmla="*/ 0 w 2355083"/>
              <a:gd name="connsiteY0" fmla="*/ 0 h 655300"/>
              <a:gd name="connsiteX1" fmla="*/ 635872 w 2355083"/>
              <a:gd name="connsiteY1" fmla="*/ 0 h 655300"/>
              <a:gd name="connsiteX2" fmla="*/ 1248194 w 2355083"/>
              <a:gd name="connsiteY2" fmla="*/ 0 h 655300"/>
              <a:gd name="connsiteX3" fmla="*/ 2355083 w 2355083"/>
              <a:gd name="connsiteY3" fmla="*/ 0 h 655300"/>
              <a:gd name="connsiteX4" fmla="*/ 2355083 w 2355083"/>
              <a:gd name="connsiteY4" fmla="*/ 334203 h 655300"/>
              <a:gd name="connsiteX5" fmla="*/ 2355083 w 2355083"/>
              <a:gd name="connsiteY5" fmla="*/ 655300 h 655300"/>
              <a:gd name="connsiteX6" fmla="*/ 1742761 w 2355083"/>
              <a:gd name="connsiteY6" fmla="*/ 655300 h 655300"/>
              <a:gd name="connsiteX7" fmla="*/ 1224643 w 2355083"/>
              <a:gd name="connsiteY7" fmla="*/ 655300 h 655300"/>
              <a:gd name="connsiteX8" fmla="*/ 659423 w 2355083"/>
              <a:gd name="connsiteY8" fmla="*/ 655300 h 655300"/>
              <a:gd name="connsiteX9" fmla="*/ 0 w 2355083"/>
              <a:gd name="connsiteY9" fmla="*/ 655300 h 655300"/>
              <a:gd name="connsiteX10" fmla="*/ 0 w 2355083"/>
              <a:gd name="connsiteY10" fmla="*/ 347309 h 655300"/>
              <a:gd name="connsiteX11" fmla="*/ 0 w 2355083"/>
              <a:gd name="connsiteY11" fmla="*/ 0 h 6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5083" h="655300" fill="none" extrusionOk="0">
                <a:moveTo>
                  <a:pt x="0" y="0"/>
                </a:moveTo>
                <a:cubicBezTo>
                  <a:pt x="311454" y="-38196"/>
                  <a:pt x="465023" y="44806"/>
                  <a:pt x="635872" y="0"/>
                </a:cubicBezTo>
                <a:cubicBezTo>
                  <a:pt x="806721" y="-44806"/>
                  <a:pt x="1120875" y="42109"/>
                  <a:pt x="1248194" y="0"/>
                </a:cubicBezTo>
                <a:cubicBezTo>
                  <a:pt x="1375513" y="-42109"/>
                  <a:pt x="1858265" y="130145"/>
                  <a:pt x="2355083" y="0"/>
                </a:cubicBezTo>
                <a:cubicBezTo>
                  <a:pt x="2362716" y="95343"/>
                  <a:pt x="2336864" y="233312"/>
                  <a:pt x="2355083" y="334203"/>
                </a:cubicBezTo>
                <a:cubicBezTo>
                  <a:pt x="2373302" y="435094"/>
                  <a:pt x="2322443" y="516055"/>
                  <a:pt x="2355083" y="655300"/>
                </a:cubicBezTo>
                <a:cubicBezTo>
                  <a:pt x="2159715" y="703975"/>
                  <a:pt x="1973727" y="595360"/>
                  <a:pt x="1742761" y="655300"/>
                </a:cubicBezTo>
                <a:cubicBezTo>
                  <a:pt x="1511795" y="715240"/>
                  <a:pt x="1437258" y="630871"/>
                  <a:pt x="1224643" y="655300"/>
                </a:cubicBezTo>
                <a:cubicBezTo>
                  <a:pt x="1012028" y="679729"/>
                  <a:pt x="852819" y="630641"/>
                  <a:pt x="659423" y="655300"/>
                </a:cubicBezTo>
                <a:cubicBezTo>
                  <a:pt x="466027" y="679959"/>
                  <a:pt x="138224" y="601617"/>
                  <a:pt x="0" y="655300"/>
                </a:cubicBezTo>
                <a:cubicBezTo>
                  <a:pt x="-2119" y="549382"/>
                  <a:pt x="29163" y="493718"/>
                  <a:pt x="0" y="347309"/>
                </a:cubicBezTo>
                <a:cubicBezTo>
                  <a:pt x="-29163" y="200900"/>
                  <a:pt x="22997" y="159638"/>
                  <a:pt x="0" y="0"/>
                </a:cubicBezTo>
                <a:close/>
              </a:path>
              <a:path w="2355083" h="655300" stroke="0" extrusionOk="0">
                <a:moveTo>
                  <a:pt x="0" y="0"/>
                </a:moveTo>
                <a:cubicBezTo>
                  <a:pt x="231938" y="-40856"/>
                  <a:pt x="417562" y="34790"/>
                  <a:pt x="541669" y="0"/>
                </a:cubicBezTo>
                <a:cubicBezTo>
                  <a:pt x="665776" y="-34790"/>
                  <a:pt x="933131" y="56716"/>
                  <a:pt x="1153991" y="0"/>
                </a:cubicBezTo>
                <a:cubicBezTo>
                  <a:pt x="1374851" y="-56716"/>
                  <a:pt x="1607438" y="41786"/>
                  <a:pt x="1766312" y="0"/>
                </a:cubicBezTo>
                <a:cubicBezTo>
                  <a:pt x="1925186" y="-41786"/>
                  <a:pt x="2223137" y="66825"/>
                  <a:pt x="2355083" y="0"/>
                </a:cubicBezTo>
                <a:cubicBezTo>
                  <a:pt x="2355536" y="154296"/>
                  <a:pt x="2348197" y="246700"/>
                  <a:pt x="2355083" y="321097"/>
                </a:cubicBezTo>
                <a:cubicBezTo>
                  <a:pt x="2361969" y="395494"/>
                  <a:pt x="2349702" y="501308"/>
                  <a:pt x="2355083" y="655300"/>
                </a:cubicBezTo>
                <a:cubicBezTo>
                  <a:pt x="2124397" y="713236"/>
                  <a:pt x="2022738" y="618172"/>
                  <a:pt x="1766312" y="655300"/>
                </a:cubicBezTo>
                <a:cubicBezTo>
                  <a:pt x="1509886" y="692428"/>
                  <a:pt x="1442790" y="596488"/>
                  <a:pt x="1177542" y="655300"/>
                </a:cubicBezTo>
                <a:cubicBezTo>
                  <a:pt x="912294" y="714112"/>
                  <a:pt x="758443" y="620484"/>
                  <a:pt x="588771" y="655300"/>
                </a:cubicBezTo>
                <a:cubicBezTo>
                  <a:pt x="419099" y="690116"/>
                  <a:pt x="134230" y="635119"/>
                  <a:pt x="0" y="655300"/>
                </a:cubicBezTo>
                <a:cubicBezTo>
                  <a:pt x="-17030" y="519788"/>
                  <a:pt x="30916" y="474471"/>
                  <a:pt x="0" y="327650"/>
                </a:cubicBezTo>
                <a:cubicBezTo>
                  <a:pt x="-30916" y="180829"/>
                  <a:pt x="12009" y="71226"/>
                  <a:pt x="0" y="0"/>
                </a:cubicBezTo>
                <a:close/>
              </a:path>
            </a:pathLst>
          </a:cu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ln w="31750" cmpd="tri">
            <a:solidFill>
              <a:srgbClr val="C00000"/>
            </a:solidFill>
            <a:prstDash val="solid"/>
            <a:extLst>
              <a:ext uri="{C807C97D-BFC1-408E-A445-0C87EB9F89A2}">
                <ask:lineSketchStyleProps xmlns:ask="http://schemas.microsoft.com/office/drawing/2018/sketchyshapes" sd="111446835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defRPr lang="en-US"/>
            </a:defPPr>
            <a:lvl1pPr marR="0" indent="0" algn="ctr" fontAlgn="auto">
              <a:lnSpc>
                <a:spcPct val="100000"/>
              </a:lnSpc>
              <a:spcBef>
                <a:spcPts val="0"/>
              </a:spcBef>
              <a:spcAft>
                <a:spcPts val="800"/>
              </a:spcAft>
              <a:buClr>
                <a:schemeClr val="bg1"/>
              </a:buClr>
              <a:buSzTx/>
              <a:buFont typeface="ATT Aleck Sans" panose="020B0604020202020204" pitchFamily="34" charset="0"/>
              <a:buNone/>
              <a:tabLst/>
              <a:defRPr kumimoji="0" sz="1200" b="0" i="0" u="none" strike="noStrike" cap="none" spc="0" normalizeH="0" baseline="0">
                <a:ln>
                  <a:noFill/>
                </a:ln>
                <a:solidFill>
                  <a:schemeClr val="dk1"/>
                </a:solidFill>
                <a:effectLst/>
                <a:uLnTx/>
                <a:uFillTx/>
                <a:cs typeface="ATT Aleck Sans" panose="020B0503020203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Synthetic data generation</a:t>
            </a:r>
          </a:p>
        </p:txBody>
      </p:sp>
      <p:sp>
        <p:nvSpPr>
          <p:cNvPr id="27" name="TextBox 26">
            <a:extLst>
              <a:ext uri="{FF2B5EF4-FFF2-40B4-BE49-F238E27FC236}">
                <a16:creationId xmlns:a16="http://schemas.microsoft.com/office/drawing/2014/main" id="{E20D42F1-0A39-1DBE-D2B4-B7604DF3DCCD}"/>
              </a:ext>
            </a:extLst>
          </p:cNvPr>
          <p:cNvSpPr txBox="1"/>
          <p:nvPr/>
        </p:nvSpPr>
        <p:spPr>
          <a:xfrm>
            <a:off x="5330448" y="779762"/>
            <a:ext cx="6096000" cy="625812"/>
          </a:xfrm>
          <a:prstGeom prst="rect">
            <a:avLst/>
          </a:prstGeom>
          <a:noFill/>
        </p:spPr>
        <p:txBody>
          <a:bodyPr wrap="square">
            <a:spAutoFit/>
          </a:bodyPr>
          <a:lstStyle/>
          <a:p>
            <a:pPr marL="0" marR="0" indent="0" algn="ctr"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1400" b="1" i="0" u="none" strike="noStrike" kern="1200" cap="none" spc="0" normalizeH="0" baseline="0" noProof="0">
                <a:ln>
                  <a:noFill/>
                </a:ln>
                <a:solidFill>
                  <a:schemeClr val="tx1"/>
                </a:solidFill>
                <a:effectLst/>
                <a:uLnTx/>
                <a:uFillTx/>
                <a:latin typeface="+mn-lt"/>
                <a:ea typeface="+mn-ea"/>
                <a:cs typeface="ATT Aleck Sans" panose="020B0503020203020204" pitchFamily="34" charset="0"/>
              </a:rPr>
              <a:t>Downstream</a:t>
            </a:r>
          </a:p>
          <a:p>
            <a:pPr marL="0" marR="0" indent="0" algn="ctr"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lang="en-US" sz="1400" b="1">
                <a:cs typeface="ATT Aleck Sans" panose="020B0503020203020204" pitchFamily="34" charset="0"/>
              </a:rPr>
              <a:t>Applications</a:t>
            </a:r>
            <a:endParaRPr kumimoji="0" lang="en-US" sz="1400" b="1" i="0" u="none" strike="noStrike" kern="1200" cap="none" spc="0" normalizeH="0" baseline="0" noProof="0">
              <a:ln>
                <a:noFill/>
              </a:ln>
              <a:solidFill>
                <a:schemeClr val="tx1"/>
              </a:solidFill>
              <a:effectLst/>
              <a:uLnTx/>
              <a:uFillTx/>
              <a:latin typeface="+mn-lt"/>
              <a:ea typeface="+mn-ea"/>
              <a:cs typeface="ATT Aleck Sans" panose="020B0503020203020204" pitchFamily="34" charset="0"/>
            </a:endParaRPr>
          </a:p>
        </p:txBody>
      </p:sp>
      <p:sp>
        <p:nvSpPr>
          <p:cNvPr id="28" name="Right Arrow 27">
            <a:extLst>
              <a:ext uri="{FF2B5EF4-FFF2-40B4-BE49-F238E27FC236}">
                <a16:creationId xmlns:a16="http://schemas.microsoft.com/office/drawing/2014/main" id="{A623E3B4-FFC7-118C-798E-DC10342AD54E}"/>
              </a:ext>
            </a:extLst>
          </p:cNvPr>
          <p:cNvSpPr/>
          <p:nvPr/>
        </p:nvSpPr>
        <p:spPr>
          <a:xfrm>
            <a:off x="2342651" y="2644018"/>
            <a:ext cx="1552277" cy="1416736"/>
          </a:xfrm>
          <a:prstGeom prst="rightArrow">
            <a:avLst/>
          </a:prstGeom>
          <a:solidFill>
            <a:srgbClr val="00B050"/>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fontScale="85000" lnSpcReduction="2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Pre-Training</a:t>
            </a:r>
          </a:p>
        </p:txBody>
      </p:sp>
      <p:sp>
        <p:nvSpPr>
          <p:cNvPr id="29" name="TextBox 28">
            <a:extLst>
              <a:ext uri="{FF2B5EF4-FFF2-40B4-BE49-F238E27FC236}">
                <a16:creationId xmlns:a16="http://schemas.microsoft.com/office/drawing/2014/main" id="{130293B7-726F-F09C-AF97-43964AF0836F}"/>
              </a:ext>
            </a:extLst>
          </p:cNvPr>
          <p:cNvSpPr txBox="1"/>
          <p:nvPr/>
        </p:nvSpPr>
        <p:spPr>
          <a:xfrm>
            <a:off x="7257253" y="4609647"/>
            <a:ext cx="2355083" cy="655300"/>
          </a:xfrm>
          <a:custGeom>
            <a:avLst/>
            <a:gdLst>
              <a:gd name="connsiteX0" fmla="*/ 0 w 2355083"/>
              <a:gd name="connsiteY0" fmla="*/ 0 h 655300"/>
              <a:gd name="connsiteX1" fmla="*/ 635872 w 2355083"/>
              <a:gd name="connsiteY1" fmla="*/ 0 h 655300"/>
              <a:gd name="connsiteX2" fmla="*/ 1248194 w 2355083"/>
              <a:gd name="connsiteY2" fmla="*/ 0 h 655300"/>
              <a:gd name="connsiteX3" fmla="*/ 2355083 w 2355083"/>
              <a:gd name="connsiteY3" fmla="*/ 0 h 655300"/>
              <a:gd name="connsiteX4" fmla="*/ 2355083 w 2355083"/>
              <a:gd name="connsiteY4" fmla="*/ 334203 h 655300"/>
              <a:gd name="connsiteX5" fmla="*/ 2355083 w 2355083"/>
              <a:gd name="connsiteY5" fmla="*/ 655300 h 655300"/>
              <a:gd name="connsiteX6" fmla="*/ 1742761 w 2355083"/>
              <a:gd name="connsiteY6" fmla="*/ 655300 h 655300"/>
              <a:gd name="connsiteX7" fmla="*/ 1224643 w 2355083"/>
              <a:gd name="connsiteY7" fmla="*/ 655300 h 655300"/>
              <a:gd name="connsiteX8" fmla="*/ 659423 w 2355083"/>
              <a:gd name="connsiteY8" fmla="*/ 655300 h 655300"/>
              <a:gd name="connsiteX9" fmla="*/ 0 w 2355083"/>
              <a:gd name="connsiteY9" fmla="*/ 655300 h 655300"/>
              <a:gd name="connsiteX10" fmla="*/ 0 w 2355083"/>
              <a:gd name="connsiteY10" fmla="*/ 347309 h 655300"/>
              <a:gd name="connsiteX11" fmla="*/ 0 w 2355083"/>
              <a:gd name="connsiteY11" fmla="*/ 0 h 6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5083" h="655300" fill="none" extrusionOk="0">
                <a:moveTo>
                  <a:pt x="0" y="0"/>
                </a:moveTo>
                <a:cubicBezTo>
                  <a:pt x="311454" y="-38196"/>
                  <a:pt x="465023" y="44806"/>
                  <a:pt x="635872" y="0"/>
                </a:cubicBezTo>
                <a:cubicBezTo>
                  <a:pt x="806721" y="-44806"/>
                  <a:pt x="1120875" y="42109"/>
                  <a:pt x="1248194" y="0"/>
                </a:cubicBezTo>
                <a:cubicBezTo>
                  <a:pt x="1375513" y="-42109"/>
                  <a:pt x="1858265" y="130145"/>
                  <a:pt x="2355083" y="0"/>
                </a:cubicBezTo>
                <a:cubicBezTo>
                  <a:pt x="2362716" y="95343"/>
                  <a:pt x="2336864" y="233312"/>
                  <a:pt x="2355083" y="334203"/>
                </a:cubicBezTo>
                <a:cubicBezTo>
                  <a:pt x="2373302" y="435094"/>
                  <a:pt x="2322443" y="516055"/>
                  <a:pt x="2355083" y="655300"/>
                </a:cubicBezTo>
                <a:cubicBezTo>
                  <a:pt x="2159715" y="703975"/>
                  <a:pt x="1973727" y="595360"/>
                  <a:pt x="1742761" y="655300"/>
                </a:cubicBezTo>
                <a:cubicBezTo>
                  <a:pt x="1511795" y="715240"/>
                  <a:pt x="1437258" y="630871"/>
                  <a:pt x="1224643" y="655300"/>
                </a:cubicBezTo>
                <a:cubicBezTo>
                  <a:pt x="1012028" y="679729"/>
                  <a:pt x="852819" y="630641"/>
                  <a:pt x="659423" y="655300"/>
                </a:cubicBezTo>
                <a:cubicBezTo>
                  <a:pt x="466027" y="679959"/>
                  <a:pt x="138224" y="601617"/>
                  <a:pt x="0" y="655300"/>
                </a:cubicBezTo>
                <a:cubicBezTo>
                  <a:pt x="-2119" y="549382"/>
                  <a:pt x="29163" y="493718"/>
                  <a:pt x="0" y="347309"/>
                </a:cubicBezTo>
                <a:cubicBezTo>
                  <a:pt x="-29163" y="200900"/>
                  <a:pt x="22997" y="159638"/>
                  <a:pt x="0" y="0"/>
                </a:cubicBezTo>
                <a:close/>
              </a:path>
              <a:path w="2355083" h="655300" stroke="0" extrusionOk="0">
                <a:moveTo>
                  <a:pt x="0" y="0"/>
                </a:moveTo>
                <a:cubicBezTo>
                  <a:pt x="231938" y="-40856"/>
                  <a:pt x="417562" y="34790"/>
                  <a:pt x="541669" y="0"/>
                </a:cubicBezTo>
                <a:cubicBezTo>
                  <a:pt x="665776" y="-34790"/>
                  <a:pt x="933131" y="56716"/>
                  <a:pt x="1153991" y="0"/>
                </a:cubicBezTo>
                <a:cubicBezTo>
                  <a:pt x="1374851" y="-56716"/>
                  <a:pt x="1607438" y="41786"/>
                  <a:pt x="1766312" y="0"/>
                </a:cubicBezTo>
                <a:cubicBezTo>
                  <a:pt x="1925186" y="-41786"/>
                  <a:pt x="2223137" y="66825"/>
                  <a:pt x="2355083" y="0"/>
                </a:cubicBezTo>
                <a:cubicBezTo>
                  <a:pt x="2355536" y="154296"/>
                  <a:pt x="2348197" y="246700"/>
                  <a:pt x="2355083" y="321097"/>
                </a:cubicBezTo>
                <a:cubicBezTo>
                  <a:pt x="2361969" y="395494"/>
                  <a:pt x="2349702" y="501308"/>
                  <a:pt x="2355083" y="655300"/>
                </a:cubicBezTo>
                <a:cubicBezTo>
                  <a:pt x="2124397" y="713236"/>
                  <a:pt x="2022738" y="618172"/>
                  <a:pt x="1766312" y="655300"/>
                </a:cubicBezTo>
                <a:cubicBezTo>
                  <a:pt x="1509886" y="692428"/>
                  <a:pt x="1442790" y="596488"/>
                  <a:pt x="1177542" y="655300"/>
                </a:cubicBezTo>
                <a:cubicBezTo>
                  <a:pt x="912294" y="714112"/>
                  <a:pt x="758443" y="620484"/>
                  <a:pt x="588771" y="655300"/>
                </a:cubicBezTo>
                <a:cubicBezTo>
                  <a:pt x="419099" y="690116"/>
                  <a:pt x="134230" y="635119"/>
                  <a:pt x="0" y="655300"/>
                </a:cubicBezTo>
                <a:cubicBezTo>
                  <a:pt x="-17030" y="519788"/>
                  <a:pt x="30916" y="474471"/>
                  <a:pt x="0" y="327650"/>
                </a:cubicBezTo>
                <a:cubicBezTo>
                  <a:pt x="-30916" y="180829"/>
                  <a:pt x="12009" y="71226"/>
                  <a:pt x="0" y="0"/>
                </a:cubicBezTo>
                <a:close/>
              </a:path>
            </a:pathLst>
          </a:cu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ln w="31750" cmpd="tri">
            <a:solidFill>
              <a:srgbClr val="C00000"/>
            </a:solidFill>
            <a:prstDash val="solid"/>
            <a:extLst>
              <a:ext uri="{C807C97D-BFC1-408E-A445-0C87EB9F89A2}">
                <ask:lineSketchStyleProps xmlns:ask="http://schemas.microsoft.com/office/drawing/2018/sketchyshapes" sd="111446835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defRPr lang="en-US"/>
            </a:defPPr>
            <a:lvl1pPr marR="0" indent="0" algn="ctr" fontAlgn="auto">
              <a:lnSpc>
                <a:spcPct val="100000"/>
              </a:lnSpc>
              <a:spcBef>
                <a:spcPts val="0"/>
              </a:spcBef>
              <a:spcAft>
                <a:spcPts val="800"/>
              </a:spcAft>
              <a:buClr>
                <a:schemeClr val="bg1"/>
              </a:buClr>
              <a:buSzTx/>
              <a:buFont typeface="ATT Aleck Sans" panose="020B0604020202020204" pitchFamily="34" charset="0"/>
              <a:buNone/>
              <a:tabLst/>
              <a:defRPr kumimoji="0" sz="1200" b="0" i="0" u="none" strike="noStrike" cap="none" spc="0" normalizeH="0" baseline="0">
                <a:ln>
                  <a:noFill/>
                </a:ln>
                <a:solidFill>
                  <a:schemeClr val="dk1"/>
                </a:solidFill>
                <a:effectLst/>
                <a:uLnTx/>
                <a:uFillTx/>
                <a:cs typeface="ATT Aleck Sans" panose="020B0503020203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Anomaly Detection</a:t>
            </a:r>
          </a:p>
        </p:txBody>
      </p:sp>
      <p:sp>
        <p:nvSpPr>
          <p:cNvPr id="30" name="TextBox 29">
            <a:extLst>
              <a:ext uri="{FF2B5EF4-FFF2-40B4-BE49-F238E27FC236}">
                <a16:creationId xmlns:a16="http://schemas.microsoft.com/office/drawing/2014/main" id="{50E834C5-68F0-93F3-35ED-FD93A2DC032B}"/>
              </a:ext>
            </a:extLst>
          </p:cNvPr>
          <p:cNvSpPr txBox="1"/>
          <p:nvPr/>
        </p:nvSpPr>
        <p:spPr>
          <a:xfrm>
            <a:off x="7257254" y="5455624"/>
            <a:ext cx="2355082" cy="655300"/>
          </a:xfrm>
          <a:custGeom>
            <a:avLst/>
            <a:gdLst>
              <a:gd name="connsiteX0" fmla="*/ 0 w 2355082"/>
              <a:gd name="connsiteY0" fmla="*/ 0 h 655300"/>
              <a:gd name="connsiteX1" fmla="*/ 635872 w 2355082"/>
              <a:gd name="connsiteY1" fmla="*/ 0 h 655300"/>
              <a:gd name="connsiteX2" fmla="*/ 1248193 w 2355082"/>
              <a:gd name="connsiteY2" fmla="*/ 0 h 655300"/>
              <a:gd name="connsiteX3" fmla="*/ 2355082 w 2355082"/>
              <a:gd name="connsiteY3" fmla="*/ 0 h 655300"/>
              <a:gd name="connsiteX4" fmla="*/ 2355082 w 2355082"/>
              <a:gd name="connsiteY4" fmla="*/ 334203 h 655300"/>
              <a:gd name="connsiteX5" fmla="*/ 2355082 w 2355082"/>
              <a:gd name="connsiteY5" fmla="*/ 655300 h 655300"/>
              <a:gd name="connsiteX6" fmla="*/ 1742761 w 2355082"/>
              <a:gd name="connsiteY6" fmla="*/ 655300 h 655300"/>
              <a:gd name="connsiteX7" fmla="*/ 1224643 w 2355082"/>
              <a:gd name="connsiteY7" fmla="*/ 655300 h 655300"/>
              <a:gd name="connsiteX8" fmla="*/ 659423 w 2355082"/>
              <a:gd name="connsiteY8" fmla="*/ 655300 h 655300"/>
              <a:gd name="connsiteX9" fmla="*/ 0 w 2355082"/>
              <a:gd name="connsiteY9" fmla="*/ 655300 h 655300"/>
              <a:gd name="connsiteX10" fmla="*/ 0 w 2355082"/>
              <a:gd name="connsiteY10" fmla="*/ 347309 h 655300"/>
              <a:gd name="connsiteX11" fmla="*/ 0 w 2355082"/>
              <a:gd name="connsiteY11" fmla="*/ 0 h 6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5082" h="655300" fill="none" extrusionOk="0">
                <a:moveTo>
                  <a:pt x="0" y="0"/>
                </a:moveTo>
                <a:cubicBezTo>
                  <a:pt x="311454" y="-38196"/>
                  <a:pt x="465023" y="44806"/>
                  <a:pt x="635872" y="0"/>
                </a:cubicBezTo>
                <a:cubicBezTo>
                  <a:pt x="806721" y="-44806"/>
                  <a:pt x="943301" y="43694"/>
                  <a:pt x="1248193" y="0"/>
                </a:cubicBezTo>
                <a:cubicBezTo>
                  <a:pt x="1553085" y="-43694"/>
                  <a:pt x="1858264" y="130145"/>
                  <a:pt x="2355082" y="0"/>
                </a:cubicBezTo>
                <a:cubicBezTo>
                  <a:pt x="2362715" y="95343"/>
                  <a:pt x="2336863" y="233312"/>
                  <a:pt x="2355082" y="334203"/>
                </a:cubicBezTo>
                <a:cubicBezTo>
                  <a:pt x="2373301" y="435094"/>
                  <a:pt x="2322442" y="516055"/>
                  <a:pt x="2355082" y="655300"/>
                </a:cubicBezTo>
                <a:cubicBezTo>
                  <a:pt x="2154455" y="698219"/>
                  <a:pt x="1970692" y="589984"/>
                  <a:pt x="1742761" y="655300"/>
                </a:cubicBezTo>
                <a:cubicBezTo>
                  <a:pt x="1514830" y="720616"/>
                  <a:pt x="1437258" y="630871"/>
                  <a:pt x="1224643" y="655300"/>
                </a:cubicBezTo>
                <a:cubicBezTo>
                  <a:pt x="1012028" y="679729"/>
                  <a:pt x="852819" y="630641"/>
                  <a:pt x="659423" y="655300"/>
                </a:cubicBezTo>
                <a:cubicBezTo>
                  <a:pt x="466027" y="679959"/>
                  <a:pt x="138224" y="601617"/>
                  <a:pt x="0" y="655300"/>
                </a:cubicBezTo>
                <a:cubicBezTo>
                  <a:pt x="-2119" y="549382"/>
                  <a:pt x="29163" y="493718"/>
                  <a:pt x="0" y="347309"/>
                </a:cubicBezTo>
                <a:cubicBezTo>
                  <a:pt x="-29163" y="200900"/>
                  <a:pt x="22997" y="159638"/>
                  <a:pt x="0" y="0"/>
                </a:cubicBezTo>
                <a:close/>
              </a:path>
              <a:path w="2355082" h="655300" stroke="0" extrusionOk="0">
                <a:moveTo>
                  <a:pt x="0" y="0"/>
                </a:moveTo>
                <a:cubicBezTo>
                  <a:pt x="231938" y="-40856"/>
                  <a:pt x="417562" y="34790"/>
                  <a:pt x="541669" y="0"/>
                </a:cubicBezTo>
                <a:cubicBezTo>
                  <a:pt x="665776" y="-34790"/>
                  <a:pt x="936945" y="62425"/>
                  <a:pt x="1153990" y="0"/>
                </a:cubicBezTo>
                <a:cubicBezTo>
                  <a:pt x="1371035" y="-62425"/>
                  <a:pt x="1602202" y="36761"/>
                  <a:pt x="1766312" y="0"/>
                </a:cubicBezTo>
                <a:cubicBezTo>
                  <a:pt x="1930422" y="-36761"/>
                  <a:pt x="2228962" y="67170"/>
                  <a:pt x="2355082" y="0"/>
                </a:cubicBezTo>
                <a:cubicBezTo>
                  <a:pt x="2355535" y="154296"/>
                  <a:pt x="2348196" y="246700"/>
                  <a:pt x="2355082" y="321097"/>
                </a:cubicBezTo>
                <a:cubicBezTo>
                  <a:pt x="2361968" y="395494"/>
                  <a:pt x="2349701" y="501308"/>
                  <a:pt x="2355082" y="655300"/>
                </a:cubicBezTo>
                <a:cubicBezTo>
                  <a:pt x="2122038" y="713055"/>
                  <a:pt x="2022304" y="611000"/>
                  <a:pt x="1766312" y="655300"/>
                </a:cubicBezTo>
                <a:cubicBezTo>
                  <a:pt x="1510320" y="699600"/>
                  <a:pt x="1446507" y="599545"/>
                  <a:pt x="1177541" y="655300"/>
                </a:cubicBezTo>
                <a:cubicBezTo>
                  <a:pt x="908575" y="711055"/>
                  <a:pt x="753568" y="618270"/>
                  <a:pt x="588771" y="655300"/>
                </a:cubicBezTo>
                <a:cubicBezTo>
                  <a:pt x="423974" y="692330"/>
                  <a:pt x="134230" y="635119"/>
                  <a:pt x="0" y="655300"/>
                </a:cubicBezTo>
                <a:cubicBezTo>
                  <a:pt x="-17030" y="519788"/>
                  <a:pt x="30916" y="474471"/>
                  <a:pt x="0" y="327650"/>
                </a:cubicBezTo>
                <a:cubicBezTo>
                  <a:pt x="-30916" y="180829"/>
                  <a:pt x="12009" y="71226"/>
                  <a:pt x="0" y="0"/>
                </a:cubicBezTo>
                <a:close/>
              </a:path>
            </a:pathLst>
          </a:cu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ln w="31750" cmpd="tri">
            <a:solidFill>
              <a:srgbClr val="C00000"/>
            </a:solidFill>
            <a:prstDash val="solid"/>
            <a:extLst>
              <a:ext uri="{C807C97D-BFC1-408E-A445-0C87EB9F89A2}">
                <ask:lineSketchStyleProps xmlns:ask="http://schemas.microsoft.com/office/drawing/2018/sketchyshapes" sd="111446835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defRPr lang="en-US"/>
            </a:defPPr>
            <a:lvl1pPr marR="0" indent="0" algn="ctr" fontAlgn="auto">
              <a:lnSpc>
                <a:spcPct val="100000"/>
              </a:lnSpc>
              <a:spcBef>
                <a:spcPts val="0"/>
              </a:spcBef>
              <a:spcAft>
                <a:spcPts val="800"/>
              </a:spcAft>
              <a:buClr>
                <a:schemeClr val="bg1"/>
              </a:buClr>
              <a:buSzTx/>
              <a:buFont typeface="ATT Aleck Sans" panose="020B0604020202020204" pitchFamily="34" charset="0"/>
              <a:buNone/>
              <a:tabLst/>
              <a:defRPr kumimoji="0" sz="1200" b="0" i="0" u="none" strike="noStrike" cap="none" spc="0" normalizeH="0" baseline="0">
                <a:ln>
                  <a:noFill/>
                </a:ln>
                <a:solidFill>
                  <a:schemeClr val="dk1"/>
                </a:solidFill>
                <a:effectLst/>
                <a:uLnTx/>
                <a:uFillTx/>
                <a:cs typeface="ATT Aleck Sans" panose="020B0503020203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Root Cause Analysis</a:t>
            </a:r>
          </a:p>
        </p:txBody>
      </p:sp>
      <p:sp>
        <p:nvSpPr>
          <p:cNvPr id="32" name="TextBox 31">
            <a:extLst>
              <a:ext uri="{FF2B5EF4-FFF2-40B4-BE49-F238E27FC236}">
                <a16:creationId xmlns:a16="http://schemas.microsoft.com/office/drawing/2014/main" id="{80E80154-A81B-1D29-C4C8-A51151DF84AF}"/>
              </a:ext>
            </a:extLst>
          </p:cNvPr>
          <p:cNvSpPr txBox="1"/>
          <p:nvPr/>
        </p:nvSpPr>
        <p:spPr>
          <a:xfrm rot="5400000">
            <a:off x="7815377" y="4293822"/>
            <a:ext cx="1126142" cy="389313"/>
          </a:xfrm>
          <a:prstGeom prst="rect">
            <a:avLst/>
          </a:prstGeom>
          <a:noFill/>
        </p:spPr>
        <p:txBody>
          <a:bodyPr wrap="none" lIns="0" tIns="0" rIns="0" bIns="0" rtlCol="0" anchor="t">
            <a:normAutofit fontScale="92500" lnSpcReduction="2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3200" b="0" i="0" u="none" strike="noStrike" kern="1200" cap="none" spc="0" normalizeH="0" baseline="0" noProof="0">
                <a:ln>
                  <a:noFill/>
                </a:ln>
                <a:solidFill>
                  <a:schemeClr val="tx1"/>
                </a:solidFill>
                <a:effectLst/>
                <a:uLnTx/>
                <a:uFillTx/>
                <a:latin typeface="+mn-lt"/>
                <a:ea typeface="+mn-ea"/>
                <a:cs typeface="ATT Aleck Sans" panose="020B0503020203020204" pitchFamily="34" charset="0"/>
              </a:rPr>
              <a:t>….</a:t>
            </a:r>
          </a:p>
        </p:txBody>
      </p:sp>
      <p:sp>
        <p:nvSpPr>
          <p:cNvPr id="34" name="Rectangle 33">
            <a:extLst>
              <a:ext uri="{FF2B5EF4-FFF2-40B4-BE49-F238E27FC236}">
                <a16:creationId xmlns:a16="http://schemas.microsoft.com/office/drawing/2014/main" id="{69ABE786-3354-700E-DDB9-2CC851C835E5}"/>
              </a:ext>
            </a:extLst>
          </p:cNvPr>
          <p:cNvSpPr/>
          <p:nvPr/>
        </p:nvSpPr>
        <p:spPr>
          <a:xfrm rot="5400000">
            <a:off x="7294416" y="3159964"/>
            <a:ext cx="5797296" cy="444848"/>
          </a:xfrm>
          <a:prstGeom prst="rect">
            <a:avLst/>
          </a:prstGeom>
          <a:solidFill>
            <a:srgbClr val="7030A0"/>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ctr"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14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LLM</a:t>
            </a:r>
          </a:p>
        </p:txBody>
      </p:sp>
      <p:pic>
        <p:nvPicPr>
          <p:cNvPr id="1028" name="Picture 4" descr="Architectural engineering Computer ...">
            <a:extLst>
              <a:ext uri="{FF2B5EF4-FFF2-40B4-BE49-F238E27FC236}">
                <a16:creationId xmlns:a16="http://schemas.microsoft.com/office/drawing/2014/main" id="{0763F6A0-B38C-9E0A-9FB5-6F981149C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2132" y="1079980"/>
            <a:ext cx="1443090" cy="81839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CBE075B7-B283-82B1-A345-3C571DD94744}"/>
              </a:ext>
            </a:extLst>
          </p:cNvPr>
          <p:cNvSpPr/>
          <p:nvPr/>
        </p:nvSpPr>
        <p:spPr>
          <a:xfrm>
            <a:off x="227533" y="2455740"/>
            <a:ext cx="1982980" cy="344897"/>
          </a:xfrm>
          <a:prstGeom prst="rect">
            <a:avLst/>
          </a:prstGeom>
          <a:solidFill>
            <a:schemeClr val="accent4"/>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lang="en-US" sz="1100">
                <a:solidFill>
                  <a:schemeClr val="bg1"/>
                </a:solidFill>
                <a:cs typeface="ATT Aleck Sans" panose="020B0503020203020204" pitchFamily="34" charset="0"/>
              </a:rPr>
              <a:t>Drive Test</a:t>
            </a:r>
          </a:p>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lang="en-US" sz="1100">
                <a:solidFill>
                  <a:schemeClr val="bg1"/>
                </a:solidFill>
                <a:cs typeface="ATT Aleck Sans" panose="020B0503020203020204" pitchFamily="34" charset="0"/>
              </a:rPr>
              <a:t>(</a:t>
            </a:r>
            <a:r>
              <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rPr>
              <a:t>event</a:t>
            </a:r>
            <a:r>
              <a:rPr lang="en-US" sz="1100">
                <a:solidFill>
                  <a:schemeClr val="bg1"/>
                </a:solidFill>
                <a:cs typeface="ATT Aleck Sans" panose="020B0503020203020204" pitchFamily="34" charset="0"/>
              </a:rPr>
              <a:t> time series)</a:t>
            </a:r>
            <a:endPar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pic>
        <p:nvPicPr>
          <p:cNvPr id="1030" name="Picture 6" descr="Network Engineer Icon stock vector ...">
            <a:extLst>
              <a:ext uri="{FF2B5EF4-FFF2-40B4-BE49-F238E27FC236}">
                <a16:creationId xmlns:a16="http://schemas.microsoft.com/office/drawing/2014/main" id="{18AC208D-6B6F-B5BE-8A27-E407EDEFE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0143" y="2347238"/>
            <a:ext cx="1507069" cy="1354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 - Free computer icons">
            <a:extLst>
              <a:ext uri="{FF2B5EF4-FFF2-40B4-BE49-F238E27FC236}">
                <a16:creationId xmlns:a16="http://schemas.microsoft.com/office/drawing/2014/main" id="{ED431E7B-7DE3-8AF0-9C08-A7AF64226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9641" y="4150554"/>
            <a:ext cx="1168072" cy="11680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CBF087-F22D-10BB-D6FF-010B8AA1B4AE}"/>
              </a:ext>
            </a:extLst>
          </p:cNvPr>
          <p:cNvSpPr/>
          <p:nvPr/>
        </p:nvSpPr>
        <p:spPr>
          <a:xfrm>
            <a:off x="213734" y="5577229"/>
            <a:ext cx="1988816" cy="344897"/>
          </a:xfrm>
          <a:prstGeom prst="rect">
            <a:avLst/>
          </a:prstGeom>
          <a:solidFill>
            <a:schemeClr val="accent5"/>
          </a:solidFill>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indent="0" algn="ctr" defTabSz="457200" rtl="0" eaLnBrk="1" fontAlgn="auto" latinLnBrk="0" hangingPunct="1">
              <a:lnSpc>
                <a:spcPct val="100000"/>
              </a:lnSpc>
              <a:spcBef>
                <a:spcPts val="0"/>
              </a:spcBef>
              <a:buClr>
                <a:schemeClr val="bg1"/>
              </a:buClr>
              <a:buSzTx/>
              <a:buFont typeface="ATT Aleck Sans" panose="020B0604020202020204" pitchFamily="34" charset="0"/>
              <a:buNone/>
              <a:tabLst/>
            </a:pPr>
            <a:r>
              <a:rPr lang="en-US" sz="1100">
                <a:solidFill>
                  <a:schemeClr val="bg1"/>
                </a:solidFill>
                <a:cs typeface="ATT Aleck Sans" panose="020B0503020203020204" pitchFamily="34" charset="0"/>
              </a:rPr>
              <a:t>Geo and Topo</a:t>
            </a:r>
            <a:endParaRPr kumimoji="0" lang="en-US" sz="1100" b="0" i="0" u="none" strike="noStrike" kern="1200" cap="none" spc="0" normalizeH="0" baseline="0" noProof="0">
              <a:ln>
                <a:noFill/>
              </a:ln>
              <a:solidFill>
                <a:schemeClr val="bg1"/>
              </a:solidFill>
              <a:effectLst/>
              <a:uLnTx/>
              <a:uFillTx/>
              <a:latin typeface="+mn-lt"/>
              <a:ea typeface="+mn-ea"/>
              <a:cs typeface="ATT Aleck Sans" panose="020B0503020203020204" pitchFamily="34" charset="0"/>
            </a:endParaRPr>
          </a:p>
        </p:txBody>
      </p:sp>
      <p:sp>
        <p:nvSpPr>
          <p:cNvPr id="22" name="Slide Number Placeholder 6">
            <a:extLst>
              <a:ext uri="{FF2B5EF4-FFF2-40B4-BE49-F238E27FC236}">
                <a16:creationId xmlns:a16="http://schemas.microsoft.com/office/drawing/2014/main" id="{DD0CD366-2B0E-42A2-4F72-DB3A623503AA}"/>
              </a:ext>
            </a:extLst>
          </p:cNvPr>
          <p:cNvSpPr>
            <a:spLocks noGrp="1"/>
          </p:cNvSpPr>
          <p:nvPr>
            <p:ph type="sldNum" sz="quarter" idx="10"/>
          </p:nvPr>
        </p:nvSpPr>
        <p:spPr>
          <a:xfrm>
            <a:off x="340565" y="6492240"/>
            <a:ext cx="722839" cy="192024"/>
          </a:xfrm>
        </p:spPr>
        <p:txBody>
          <a:bodyPr/>
          <a:lstStyle/>
          <a:p>
            <a:pPr marL="0" marR="0" lvl="0" indent="0" algn="l" defTabSz="457200" rtl="0" eaLnBrk="1" fontAlgn="auto" latinLnBrk="0" hangingPunct="1">
              <a:lnSpc>
                <a:spcPts val="1000"/>
              </a:lnSpc>
              <a:spcBef>
                <a:spcPts val="0"/>
              </a:spcBef>
              <a:spcAft>
                <a:spcPts val="0"/>
              </a:spcAft>
              <a:buClrTx/>
              <a:buSzTx/>
              <a:buFontTx/>
              <a:buNone/>
              <a:tabLst/>
              <a:defRPr/>
            </a:pPr>
            <a:fld id="{E4E3109C-F841-A249-A33C-708B7DCDEF14}" type="slidenum">
              <a:rPr kumimoji="0" lang="en-US" sz="800" b="0" i="0" u="none" strike="noStrike" kern="1200" cap="none" spc="0" normalizeH="0" baseline="0" noProof="0" smtClean="0">
                <a:ln>
                  <a:noFill/>
                </a:ln>
                <a:solidFill>
                  <a:srgbClr val="000000"/>
                </a:solidFill>
                <a:effectLst/>
                <a:uLnTx/>
                <a:uFillTx/>
                <a:latin typeface="ATT Aleck Sans" panose="020B0503020203020204" pitchFamily="34" charset="0"/>
                <a:ea typeface="+mn-ea"/>
                <a:cs typeface="ATT Aleck Sans" panose="020B0503020203020204" pitchFamily="34" charset="0"/>
              </a:rPr>
              <a:pPr marL="0" marR="0" lvl="0" indent="0" algn="l" defTabSz="457200" rtl="0" eaLnBrk="1" fontAlgn="auto" latinLnBrk="0" hangingPunct="1">
                <a:lnSpc>
                  <a:spcPts val="1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000000"/>
              </a:solidFill>
              <a:effectLst/>
              <a:uLnTx/>
              <a:uFillTx/>
              <a:latin typeface="ATT Aleck Sans" panose="020B0503020203020204" pitchFamily="34" charset="0"/>
              <a:ea typeface="+mn-ea"/>
              <a:cs typeface="ATT Aleck Sans" panose="020B0503020203020204" pitchFamily="34" charset="0"/>
            </a:endParaRPr>
          </a:p>
        </p:txBody>
      </p:sp>
      <p:sp>
        <p:nvSpPr>
          <p:cNvPr id="31" name="Footer Placeholder 7">
            <a:extLst>
              <a:ext uri="{FF2B5EF4-FFF2-40B4-BE49-F238E27FC236}">
                <a16:creationId xmlns:a16="http://schemas.microsoft.com/office/drawing/2014/main" id="{4CA9F054-BC75-7B62-12F7-92DC12128C74}"/>
              </a:ext>
            </a:extLst>
          </p:cNvPr>
          <p:cNvSpPr>
            <a:spLocks noGrp="1"/>
          </p:cNvSpPr>
          <p:nvPr>
            <p:ph type="ftr" sz="quarter" idx="12"/>
          </p:nvPr>
        </p:nvSpPr>
        <p:spPr>
          <a:xfrm>
            <a:off x="1063404" y="6492240"/>
            <a:ext cx="7854377" cy="19202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TT Aleck Sans" panose="020B0503020203020204" pitchFamily="34" charset="0"/>
                <a:ea typeface="+mn-ea"/>
                <a:cs typeface="+mn-cs"/>
              </a:rPr>
              <a:t>NCTO GenAI Initiative Update / September 12, 2024 / © 2024 AT&amp;T Intellectual Property - AT&amp;T Proprietary (Internal Use Only) </a:t>
            </a:r>
          </a:p>
        </p:txBody>
      </p:sp>
    </p:spTree>
    <p:extLst>
      <p:ext uri="{BB962C8B-B14F-4D97-AF65-F5344CB8AC3E}">
        <p14:creationId xmlns:p14="http://schemas.microsoft.com/office/powerpoint/2010/main" val="238517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and writing on a transparent board&#10;&#10;Description automatically generated">
            <a:extLst>
              <a:ext uri="{FF2B5EF4-FFF2-40B4-BE49-F238E27FC236}">
                <a16:creationId xmlns:a16="http://schemas.microsoft.com/office/drawing/2014/main" id="{71A5E695-5442-1D2B-A9DF-58255570EE6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74068" y="1265710"/>
            <a:ext cx="5245744" cy="3147446"/>
          </a:xfrm>
          <a:prstGeom prst="rect">
            <a:avLst/>
          </a:prstGeom>
        </p:spPr>
      </p:pic>
      <p:sp>
        <p:nvSpPr>
          <p:cNvPr id="2" name="Title 1">
            <a:extLst>
              <a:ext uri="{FF2B5EF4-FFF2-40B4-BE49-F238E27FC236}">
                <a16:creationId xmlns:a16="http://schemas.microsoft.com/office/drawing/2014/main" id="{6897BB44-B0E1-1390-8023-0D15F97DE633}"/>
              </a:ext>
            </a:extLst>
          </p:cNvPr>
          <p:cNvSpPr>
            <a:spLocks noGrp="1"/>
          </p:cNvSpPr>
          <p:nvPr>
            <p:ph type="title"/>
          </p:nvPr>
        </p:nvSpPr>
        <p:spPr/>
        <p:txBody>
          <a:bodyPr/>
          <a:lstStyle/>
          <a:p>
            <a:r>
              <a:rPr lang="en-US" dirty="0"/>
              <a:t>With AI and Automation Comes Risk… “Safe Automation” </a:t>
            </a:r>
          </a:p>
        </p:txBody>
      </p:sp>
      <p:sp>
        <p:nvSpPr>
          <p:cNvPr id="3" name="Content Placeholder 2">
            <a:extLst>
              <a:ext uri="{FF2B5EF4-FFF2-40B4-BE49-F238E27FC236}">
                <a16:creationId xmlns:a16="http://schemas.microsoft.com/office/drawing/2014/main" id="{64DDBB27-1CA6-822D-378E-6E176D856666}"/>
              </a:ext>
            </a:extLst>
          </p:cNvPr>
          <p:cNvSpPr>
            <a:spLocks noGrp="1"/>
          </p:cNvSpPr>
          <p:nvPr>
            <p:ph sz="quarter" idx="11"/>
          </p:nvPr>
        </p:nvSpPr>
        <p:spPr>
          <a:xfrm>
            <a:off x="329581" y="1146129"/>
            <a:ext cx="11506148" cy="5014960"/>
          </a:xfrm>
        </p:spPr>
        <p:txBody>
          <a:bodyPr/>
          <a:lstStyle/>
          <a:p>
            <a:r>
              <a:rPr lang="en-US" b="1" dirty="0"/>
              <a:t>Automation risks </a:t>
            </a:r>
          </a:p>
          <a:p>
            <a:pPr marL="342900" indent="-342900">
              <a:buFont typeface="Arial" panose="020B0604020202020204" pitchFamily="34" charset="0"/>
              <a:buChar char="•"/>
            </a:pPr>
            <a:r>
              <a:rPr lang="en-US" sz="2000" dirty="0"/>
              <a:t>Software bugs, flawed policies / intent</a:t>
            </a:r>
          </a:p>
          <a:p>
            <a:pPr marL="342900" indent="-342900">
              <a:buFont typeface="Arial" panose="020B0604020202020204" pitchFamily="34" charset="0"/>
              <a:buChar char="•"/>
            </a:pPr>
            <a:r>
              <a:rPr lang="en-US" sz="2000" dirty="0"/>
              <a:t>Malicious abuse</a:t>
            </a:r>
          </a:p>
          <a:p>
            <a:pPr marL="342900" indent="-342900">
              <a:buFont typeface="Arial" panose="020B0604020202020204" pitchFamily="34" charset="0"/>
              <a:buChar char="•"/>
            </a:pPr>
            <a:r>
              <a:rPr lang="en-US" sz="2000" dirty="0"/>
              <a:t>Bad data, AI “bad decisions” </a:t>
            </a:r>
          </a:p>
          <a:p>
            <a:pPr marL="342900" indent="-342900">
              <a:buFont typeface="Arial" panose="020B0604020202020204" pitchFamily="34" charset="0"/>
              <a:buChar char="•"/>
            </a:pPr>
            <a:r>
              <a:rPr lang="en-US" sz="2000" dirty="0"/>
              <a:t>Competing automation actions</a:t>
            </a:r>
          </a:p>
          <a:p>
            <a:pPr marL="342900" indent="-342900">
              <a:buFont typeface="Arial" panose="020B0604020202020204" pitchFamily="34" charset="0"/>
              <a:buChar char="•"/>
            </a:pPr>
            <a:r>
              <a:rPr lang="en-US" sz="2000" dirty="0"/>
              <a:t>…</a:t>
            </a:r>
          </a:p>
          <a:p>
            <a:pPr marL="342900" indent="-342900">
              <a:buFont typeface="Arial" panose="020B0604020202020204" pitchFamily="34" charset="0"/>
              <a:buChar char="•"/>
            </a:pPr>
            <a:endParaRPr lang="en-US" sz="2000" dirty="0"/>
          </a:p>
          <a:p>
            <a:r>
              <a:rPr lang="en-US" sz="2000" b="1" dirty="0"/>
              <a:t>Safe Automation: </a:t>
            </a:r>
            <a:r>
              <a:rPr lang="en-US" sz="2000" dirty="0"/>
              <a:t>Partnerships building </a:t>
            </a:r>
            <a:r>
              <a:rPr lang="en-US" sz="2000" b="1" dirty="0"/>
              <a:t>safe(r) automation</a:t>
            </a:r>
            <a:r>
              <a:rPr lang="en-US" sz="2000" dirty="0"/>
              <a:t> &amp; </a:t>
            </a:r>
            <a:r>
              <a:rPr lang="en-US" sz="2000" b="1" dirty="0"/>
              <a:t>trust</a:t>
            </a:r>
          </a:p>
          <a:p>
            <a:pPr marL="342900" indent="-342900">
              <a:buFont typeface="Arial" panose="020B0604020202020204" pitchFamily="34" charset="0"/>
              <a:buChar char="•"/>
            </a:pPr>
            <a:r>
              <a:rPr lang="en-US" sz="2000" dirty="0"/>
              <a:t>A journey together…</a:t>
            </a:r>
          </a:p>
          <a:p>
            <a:pPr marL="342900" indent="-342900">
              <a:buFont typeface="Arial" panose="020B0604020202020204" pitchFamily="34" charset="0"/>
              <a:buChar char="•"/>
            </a:pPr>
            <a:r>
              <a:rPr lang="en-US" sz="2000" dirty="0"/>
              <a:t>Solution design, automation intelligence (“AI watching AI”), test and rollout</a:t>
            </a:r>
          </a:p>
          <a:p>
            <a:pPr marL="342900" indent="-342900">
              <a:buFont typeface="Arial" panose="020B0604020202020204" pitchFamily="34" charset="0"/>
              <a:buChar char="•"/>
            </a:pPr>
            <a:r>
              <a:rPr lang="en-US" sz="2000" dirty="0"/>
              <a:t>Explainable AI….</a:t>
            </a:r>
          </a:p>
        </p:txBody>
      </p:sp>
      <p:sp>
        <p:nvSpPr>
          <p:cNvPr id="4" name="Slide Number Placeholder 3">
            <a:extLst>
              <a:ext uri="{FF2B5EF4-FFF2-40B4-BE49-F238E27FC236}">
                <a16:creationId xmlns:a16="http://schemas.microsoft.com/office/drawing/2014/main" id="{EBDC75DF-DA5B-B7F5-9C14-8BC612F72E5A}"/>
              </a:ext>
            </a:extLst>
          </p:cNvPr>
          <p:cNvSpPr>
            <a:spLocks noGrp="1"/>
          </p:cNvSpPr>
          <p:nvPr>
            <p:ph type="sldNum" sz="quarter" idx="10"/>
          </p:nvPr>
        </p:nvSpPr>
        <p:spPr/>
        <p:txBody>
          <a:bodyPr/>
          <a:lstStyle/>
          <a:p>
            <a:fld id="{BF7EEEB5-873E-4B95-9575-A6B7DA24B74A}" type="slidenum">
              <a:rPr lang="en-US" smtClean="0"/>
              <a:t>11</a:t>
            </a:fld>
            <a:endParaRPr lang="en-US"/>
          </a:p>
        </p:txBody>
      </p:sp>
    </p:spTree>
    <p:extLst>
      <p:ext uri="{BB962C8B-B14F-4D97-AF65-F5344CB8AC3E}">
        <p14:creationId xmlns:p14="http://schemas.microsoft.com/office/powerpoint/2010/main" val="313537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BDF7-A725-A3D6-765E-6C2C196CAED7}"/>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B9706729-B94B-2178-E82E-E65A7ECB8876}"/>
              </a:ext>
            </a:extLst>
          </p:cNvPr>
          <p:cNvSpPr>
            <a:spLocks noGrp="1"/>
          </p:cNvSpPr>
          <p:nvPr>
            <p:ph sz="quarter" idx="11"/>
          </p:nvPr>
        </p:nvSpPr>
        <p:spPr>
          <a:xfrm>
            <a:off x="329581" y="1292772"/>
            <a:ext cx="11506148" cy="4868316"/>
          </a:xfrm>
        </p:spPr>
        <p:txBody>
          <a:bodyPr/>
          <a:lstStyle/>
          <a:p>
            <a:r>
              <a:rPr lang="en-US" b="1" dirty="0"/>
              <a:t>AI used across 5G networks</a:t>
            </a:r>
          </a:p>
          <a:p>
            <a:pPr marL="342900" indent="-342900">
              <a:buFont typeface="Arial" panose="020B0604020202020204" pitchFamily="34" charset="0"/>
              <a:buChar char="•"/>
            </a:pPr>
            <a:r>
              <a:rPr lang="en-US" dirty="0"/>
              <a:t>And growing…</a:t>
            </a:r>
          </a:p>
          <a:p>
            <a:pPr marL="342900" indent="-342900">
              <a:buFont typeface="Arial" panose="020B0604020202020204" pitchFamily="34" charset="0"/>
              <a:buChar char="•"/>
            </a:pPr>
            <a:r>
              <a:rPr lang="en-US" dirty="0" err="1"/>
              <a:t>GenAI</a:t>
            </a:r>
            <a:r>
              <a:rPr lang="en-US" dirty="0"/>
              <a:t> opens new opportunities</a:t>
            </a:r>
            <a:endParaRPr lang="en-US" b="1" dirty="0"/>
          </a:p>
          <a:p>
            <a:endParaRPr lang="en-US" b="1" dirty="0"/>
          </a:p>
          <a:p>
            <a:endParaRPr lang="en-US" b="1" dirty="0"/>
          </a:p>
          <a:p>
            <a:r>
              <a:rPr lang="en-US" b="1" dirty="0"/>
              <a:t>Safe automation</a:t>
            </a:r>
            <a:r>
              <a:rPr lang="en-US" dirty="0"/>
              <a:t> as </a:t>
            </a:r>
            <a:r>
              <a:rPr lang="en-US" b="1" dirty="0"/>
              <a:t>first class citizen</a:t>
            </a:r>
          </a:p>
          <a:p>
            <a:r>
              <a:rPr lang="en-US" b="1" dirty="0"/>
              <a:t>Trust</a:t>
            </a:r>
            <a:r>
              <a:rPr lang="en-US" dirty="0"/>
              <a:t> built on </a:t>
            </a:r>
            <a:r>
              <a:rPr lang="en-US" b="1" dirty="0"/>
              <a:t>partnerships</a:t>
            </a:r>
            <a:endParaRPr lang="en-US" dirty="0"/>
          </a:p>
          <a:p>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3C6E920-9F70-947F-D12A-2E65F4F25E11}"/>
              </a:ext>
            </a:extLst>
          </p:cNvPr>
          <p:cNvSpPr>
            <a:spLocks noGrp="1"/>
          </p:cNvSpPr>
          <p:nvPr>
            <p:ph type="sldNum" sz="quarter" idx="10"/>
          </p:nvPr>
        </p:nvSpPr>
        <p:spPr/>
        <p:txBody>
          <a:bodyPr/>
          <a:lstStyle/>
          <a:p>
            <a:fld id="{BF7EEEB5-873E-4B95-9575-A6B7DA24B74A}" type="slidenum">
              <a:rPr lang="en-US" smtClean="0"/>
              <a:t>12</a:t>
            </a:fld>
            <a:endParaRPr lang="en-US"/>
          </a:p>
        </p:txBody>
      </p:sp>
    </p:spTree>
    <p:extLst>
      <p:ext uri="{BB962C8B-B14F-4D97-AF65-F5344CB8AC3E}">
        <p14:creationId xmlns:p14="http://schemas.microsoft.com/office/powerpoint/2010/main" val="44090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BB44-B0E1-1390-8023-0D15F97DE633}"/>
              </a:ext>
            </a:extLst>
          </p:cNvPr>
          <p:cNvSpPr>
            <a:spLocks noGrp="1"/>
          </p:cNvSpPr>
          <p:nvPr>
            <p:ph type="title"/>
          </p:nvPr>
        </p:nvSpPr>
        <p:spPr/>
        <p:txBody>
          <a:bodyPr/>
          <a:lstStyle/>
          <a:p>
            <a:r>
              <a:rPr lang="en-US" dirty="0"/>
              <a:t>AI Foundational to 5G…</a:t>
            </a:r>
          </a:p>
        </p:txBody>
      </p:sp>
      <p:sp>
        <p:nvSpPr>
          <p:cNvPr id="3" name="Content Placeholder 2">
            <a:extLst>
              <a:ext uri="{FF2B5EF4-FFF2-40B4-BE49-F238E27FC236}">
                <a16:creationId xmlns:a16="http://schemas.microsoft.com/office/drawing/2014/main" id="{64DDBB27-1CA6-822D-378E-6E176D856666}"/>
              </a:ext>
            </a:extLst>
          </p:cNvPr>
          <p:cNvSpPr>
            <a:spLocks noGrp="1"/>
          </p:cNvSpPr>
          <p:nvPr>
            <p:ph sz="quarter" idx="11"/>
          </p:nvPr>
        </p:nvSpPr>
        <p:spPr>
          <a:xfrm>
            <a:off x="329581" y="1146129"/>
            <a:ext cx="11506148" cy="5014960"/>
          </a:xfrm>
        </p:spPr>
        <p: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Networks that rely upon open platforms and data-powered automation</a:t>
            </a:r>
          </a:p>
        </p:txBody>
      </p:sp>
      <p:sp>
        <p:nvSpPr>
          <p:cNvPr id="4" name="Slide Number Placeholder 3">
            <a:extLst>
              <a:ext uri="{FF2B5EF4-FFF2-40B4-BE49-F238E27FC236}">
                <a16:creationId xmlns:a16="http://schemas.microsoft.com/office/drawing/2014/main" id="{EBDC75DF-DA5B-B7F5-9C14-8BC612F72E5A}"/>
              </a:ext>
            </a:extLst>
          </p:cNvPr>
          <p:cNvSpPr>
            <a:spLocks noGrp="1"/>
          </p:cNvSpPr>
          <p:nvPr>
            <p:ph type="sldNum" sz="quarter" idx="10"/>
          </p:nvPr>
        </p:nvSpPr>
        <p:spPr/>
        <p:txBody>
          <a:bodyPr/>
          <a:lstStyle/>
          <a:p>
            <a:fld id="{BF7EEEB5-873E-4B95-9575-A6B7DA24B74A}" type="slidenum">
              <a:rPr lang="en-US" smtClean="0"/>
              <a:t>2</a:t>
            </a:fld>
            <a:endParaRPr lang="en-US"/>
          </a:p>
        </p:txBody>
      </p:sp>
      <p:graphicFrame>
        <p:nvGraphicFramePr>
          <p:cNvPr id="8" name="Table Placeholder 9">
            <a:extLst>
              <a:ext uri="{FF2B5EF4-FFF2-40B4-BE49-F238E27FC236}">
                <a16:creationId xmlns:a16="http://schemas.microsoft.com/office/drawing/2014/main" id="{A2B22DFC-FBE1-66B1-5480-7472FFEAAE13}"/>
              </a:ext>
            </a:extLst>
          </p:cNvPr>
          <p:cNvGraphicFramePr>
            <a:graphicFrameLocks/>
          </p:cNvGraphicFramePr>
          <p:nvPr>
            <p:extLst>
              <p:ext uri="{D42A27DB-BD31-4B8C-83A1-F6EECF244321}">
                <p14:modId xmlns:p14="http://schemas.microsoft.com/office/powerpoint/2010/main" val="4286710629"/>
              </p:ext>
            </p:extLst>
          </p:nvPr>
        </p:nvGraphicFramePr>
        <p:xfrm>
          <a:off x="595948" y="2026024"/>
          <a:ext cx="11000104" cy="3914511"/>
        </p:xfrm>
        <a:graphic>
          <a:graphicData uri="http://schemas.openxmlformats.org/drawingml/2006/table">
            <a:tbl>
              <a:tblPr firstRow="1" bandRow="1"/>
              <a:tblGrid>
                <a:gridCol w="5129503">
                  <a:extLst>
                    <a:ext uri="{9D8B030D-6E8A-4147-A177-3AD203B41FA5}">
                      <a16:colId xmlns:a16="http://schemas.microsoft.com/office/drawing/2014/main" val="3424943147"/>
                    </a:ext>
                  </a:extLst>
                </a:gridCol>
                <a:gridCol w="5870601">
                  <a:extLst>
                    <a:ext uri="{9D8B030D-6E8A-4147-A177-3AD203B41FA5}">
                      <a16:colId xmlns:a16="http://schemas.microsoft.com/office/drawing/2014/main" val="3390906839"/>
                    </a:ext>
                  </a:extLst>
                </a:gridCol>
              </a:tblGrid>
              <a:tr h="1165250">
                <a:tc>
                  <a:txBody>
                    <a:bodyPr/>
                    <a:lstStyle>
                      <a:lvl1pPr marL="0" algn="l" defTabSz="457200" rtl="0" eaLnBrk="1" latinLnBrk="0" hangingPunct="1">
                        <a:defRPr sz="1800" kern="1200">
                          <a:solidFill>
                            <a:schemeClr val="tx1"/>
                          </a:solidFill>
                          <a:latin typeface="Nokia Pure Text Light"/>
                        </a:defRPr>
                      </a:lvl1pPr>
                      <a:lvl2pPr marL="457200" algn="l" defTabSz="457200" rtl="0" eaLnBrk="1" latinLnBrk="0" hangingPunct="1">
                        <a:defRPr sz="1800" kern="1200">
                          <a:solidFill>
                            <a:schemeClr val="tx1"/>
                          </a:solidFill>
                          <a:latin typeface="Nokia Pure Text Light"/>
                        </a:defRPr>
                      </a:lvl2pPr>
                      <a:lvl3pPr marL="914400" algn="l" defTabSz="457200" rtl="0" eaLnBrk="1" latinLnBrk="0" hangingPunct="1">
                        <a:defRPr sz="1800" kern="1200">
                          <a:solidFill>
                            <a:schemeClr val="tx1"/>
                          </a:solidFill>
                          <a:latin typeface="Nokia Pure Text Light"/>
                        </a:defRPr>
                      </a:lvl3pPr>
                      <a:lvl4pPr marL="1371600" algn="l" defTabSz="457200" rtl="0" eaLnBrk="1" latinLnBrk="0" hangingPunct="1">
                        <a:defRPr sz="1800" kern="1200">
                          <a:solidFill>
                            <a:schemeClr val="tx1"/>
                          </a:solidFill>
                          <a:latin typeface="Nokia Pure Text Light"/>
                        </a:defRPr>
                      </a:lvl4pPr>
                      <a:lvl5pPr marL="1828800" algn="l" defTabSz="457200" rtl="0" eaLnBrk="1" latinLnBrk="0" hangingPunct="1">
                        <a:defRPr sz="1800" kern="1200">
                          <a:solidFill>
                            <a:schemeClr val="tx1"/>
                          </a:solidFill>
                          <a:latin typeface="Nokia Pure Text Light"/>
                        </a:defRPr>
                      </a:lvl5pPr>
                      <a:lvl6pPr marL="2286000" algn="l" defTabSz="457200" rtl="0" eaLnBrk="1" latinLnBrk="0" hangingPunct="1">
                        <a:defRPr sz="1800" kern="1200">
                          <a:solidFill>
                            <a:schemeClr val="tx1"/>
                          </a:solidFill>
                          <a:latin typeface="Nokia Pure Text Light"/>
                        </a:defRPr>
                      </a:lvl6pPr>
                      <a:lvl7pPr marL="2743200" algn="l" defTabSz="457200" rtl="0" eaLnBrk="1" latinLnBrk="0" hangingPunct="1">
                        <a:defRPr sz="1800" kern="1200">
                          <a:solidFill>
                            <a:schemeClr val="tx1"/>
                          </a:solidFill>
                          <a:latin typeface="Nokia Pure Text Light"/>
                        </a:defRPr>
                      </a:lvl7pPr>
                      <a:lvl8pPr marL="3200400" algn="l" defTabSz="457200" rtl="0" eaLnBrk="1" latinLnBrk="0" hangingPunct="1">
                        <a:defRPr sz="1800" kern="1200">
                          <a:solidFill>
                            <a:schemeClr val="tx1"/>
                          </a:solidFill>
                          <a:latin typeface="Nokia Pure Text Light"/>
                        </a:defRPr>
                      </a:lvl8pPr>
                      <a:lvl9pPr marL="3657600" algn="l" defTabSz="457200" rtl="0" eaLnBrk="1" latinLnBrk="0" hangingPunct="1">
                        <a:defRPr sz="1800" kern="1200">
                          <a:solidFill>
                            <a:schemeClr val="tx1"/>
                          </a:solidFill>
                          <a:latin typeface="Nokia Pure Text Light"/>
                        </a:defRPr>
                      </a:lvl9pPr>
                    </a:lstStyle>
                    <a:p>
                      <a:r>
                        <a:rPr lang="en-US" sz="5000" kern="1200" dirty="0">
                          <a:solidFill>
                            <a:schemeClr val="tx2"/>
                          </a:solidFill>
                          <a:latin typeface="+mn-lt"/>
                          <a:ea typeface="+mn-ea"/>
                          <a:cs typeface="ATT Aleck Sans" panose="020B0503020203020204" pitchFamily="34" charset="0"/>
                        </a:rPr>
                        <a:t>5G brings</a:t>
                      </a:r>
                    </a:p>
                  </a:txBody>
                  <a:tcPr marL="96000" marR="384000" marT="0" marB="0">
                    <a:lnL w="3175" cap="flat" cmpd="sng" algn="ctr">
                      <a:solidFill>
                        <a:srgbClr val="4D5766"/>
                      </a:solidFill>
                      <a:prstDash val="solid"/>
                      <a:round/>
                      <a:headEnd type="none" w="med" len="med"/>
                      <a:tailEnd type="none" w="med" len="med"/>
                    </a:lnL>
                    <a:lnR w="3175" cap="flat" cmpd="sng" algn="ctr">
                      <a:solidFill>
                        <a:srgbClr val="4D5766"/>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Nokia Pure Text Light"/>
                        </a:defRPr>
                      </a:lvl1pPr>
                      <a:lvl2pPr marL="457200" algn="l" defTabSz="457200" rtl="0" eaLnBrk="1" latinLnBrk="0" hangingPunct="1">
                        <a:defRPr sz="1800" kern="1200">
                          <a:solidFill>
                            <a:schemeClr val="tx1"/>
                          </a:solidFill>
                          <a:latin typeface="Nokia Pure Text Light"/>
                        </a:defRPr>
                      </a:lvl2pPr>
                      <a:lvl3pPr marL="914400" algn="l" defTabSz="457200" rtl="0" eaLnBrk="1" latinLnBrk="0" hangingPunct="1">
                        <a:defRPr sz="1800" kern="1200">
                          <a:solidFill>
                            <a:schemeClr val="tx1"/>
                          </a:solidFill>
                          <a:latin typeface="Nokia Pure Text Light"/>
                        </a:defRPr>
                      </a:lvl3pPr>
                      <a:lvl4pPr marL="1371600" algn="l" defTabSz="457200" rtl="0" eaLnBrk="1" latinLnBrk="0" hangingPunct="1">
                        <a:defRPr sz="1800" kern="1200">
                          <a:solidFill>
                            <a:schemeClr val="tx1"/>
                          </a:solidFill>
                          <a:latin typeface="Nokia Pure Text Light"/>
                        </a:defRPr>
                      </a:lvl4pPr>
                      <a:lvl5pPr marL="1828800" algn="l" defTabSz="457200" rtl="0" eaLnBrk="1" latinLnBrk="0" hangingPunct="1">
                        <a:defRPr sz="1800" kern="1200">
                          <a:solidFill>
                            <a:schemeClr val="tx1"/>
                          </a:solidFill>
                          <a:latin typeface="Nokia Pure Text Light"/>
                        </a:defRPr>
                      </a:lvl5pPr>
                      <a:lvl6pPr marL="2286000" algn="l" defTabSz="457200" rtl="0" eaLnBrk="1" latinLnBrk="0" hangingPunct="1">
                        <a:defRPr sz="1800" kern="1200">
                          <a:solidFill>
                            <a:schemeClr val="tx1"/>
                          </a:solidFill>
                          <a:latin typeface="Nokia Pure Text Light"/>
                        </a:defRPr>
                      </a:lvl6pPr>
                      <a:lvl7pPr marL="2743200" algn="l" defTabSz="457200" rtl="0" eaLnBrk="1" latinLnBrk="0" hangingPunct="1">
                        <a:defRPr sz="1800" kern="1200">
                          <a:solidFill>
                            <a:schemeClr val="tx1"/>
                          </a:solidFill>
                          <a:latin typeface="Nokia Pure Text Light"/>
                        </a:defRPr>
                      </a:lvl7pPr>
                      <a:lvl8pPr marL="3200400" algn="l" defTabSz="457200" rtl="0" eaLnBrk="1" latinLnBrk="0" hangingPunct="1">
                        <a:defRPr sz="1800" kern="1200">
                          <a:solidFill>
                            <a:schemeClr val="tx1"/>
                          </a:solidFill>
                          <a:latin typeface="Nokia Pure Text Light"/>
                        </a:defRPr>
                      </a:lvl8pPr>
                      <a:lvl9pPr marL="3657600" algn="l" defTabSz="457200" rtl="0" eaLnBrk="1" latinLnBrk="0" hangingPunct="1">
                        <a:defRPr sz="1800" kern="1200">
                          <a:solidFill>
                            <a:schemeClr val="tx1"/>
                          </a:solidFill>
                          <a:latin typeface="Nokia Pure Text Light"/>
                        </a:defRPr>
                      </a:lvl9pPr>
                    </a:lstStyle>
                    <a:p>
                      <a:pPr marL="0" algn="l" defTabSz="457200" rtl="0" eaLnBrk="1" latinLnBrk="0" hangingPunct="1"/>
                      <a:r>
                        <a:rPr lang="en-US" sz="5000" kern="1200" dirty="0">
                          <a:solidFill>
                            <a:schemeClr val="tx2"/>
                          </a:solidFill>
                          <a:latin typeface="+mn-lt"/>
                          <a:ea typeface="+mn-ea"/>
                          <a:cs typeface="ATT Aleck Sans" panose="020B0503020203020204" pitchFamily="34" charset="0"/>
                        </a:rPr>
                        <a:t>AI/ML unlocks</a:t>
                      </a:r>
                    </a:p>
                  </a:txBody>
                  <a:tcPr marL="96000" marR="384000" marT="0" marB="0">
                    <a:lnL w="3175" cap="flat" cmpd="sng" algn="ctr">
                      <a:solidFill>
                        <a:srgbClr val="4D5766"/>
                      </a:solidFill>
                      <a:prstDash val="solid"/>
                      <a:round/>
                      <a:headEnd type="none" w="med" len="med"/>
                      <a:tailEnd type="none" w="med" len="med"/>
                    </a:lnL>
                    <a:lnR w="3175" cap="flat" cmpd="sng" algn="ctr">
                      <a:solidFill>
                        <a:srgbClr val="4D5766"/>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37696349"/>
                  </a:ext>
                </a:extLst>
              </a:tr>
              <a:tr h="2749261">
                <a:tc>
                  <a:txBody>
                    <a:bodyPr/>
                    <a:lstStyle>
                      <a:lvl1pPr marL="0" algn="l" defTabSz="457200" rtl="0" eaLnBrk="1" latinLnBrk="0" hangingPunct="1">
                        <a:defRPr sz="1800" kern="1200">
                          <a:solidFill>
                            <a:schemeClr val="tx1"/>
                          </a:solidFill>
                          <a:latin typeface="Nokia Pure Text Light"/>
                        </a:defRPr>
                      </a:lvl1pPr>
                      <a:lvl2pPr marL="457200" algn="l" defTabSz="457200" rtl="0" eaLnBrk="1" latinLnBrk="0" hangingPunct="1">
                        <a:defRPr sz="1800" kern="1200">
                          <a:solidFill>
                            <a:schemeClr val="tx1"/>
                          </a:solidFill>
                          <a:latin typeface="Nokia Pure Text Light"/>
                        </a:defRPr>
                      </a:lvl2pPr>
                      <a:lvl3pPr marL="914400" algn="l" defTabSz="457200" rtl="0" eaLnBrk="1" latinLnBrk="0" hangingPunct="1">
                        <a:defRPr sz="1800" kern="1200">
                          <a:solidFill>
                            <a:schemeClr val="tx1"/>
                          </a:solidFill>
                          <a:latin typeface="Nokia Pure Text Light"/>
                        </a:defRPr>
                      </a:lvl3pPr>
                      <a:lvl4pPr marL="1371600" algn="l" defTabSz="457200" rtl="0" eaLnBrk="1" latinLnBrk="0" hangingPunct="1">
                        <a:defRPr sz="1800" kern="1200">
                          <a:solidFill>
                            <a:schemeClr val="tx1"/>
                          </a:solidFill>
                          <a:latin typeface="Nokia Pure Text Light"/>
                        </a:defRPr>
                      </a:lvl4pPr>
                      <a:lvl5pPr marL="1828800" algn="l" defTabSz="457200" rtl="0" eaLnBrk="1" latinLnBrk="0" hangingPunct="1">
                        <a:defRPr sz="1800" kern="1200">
                          <a:solidFill>
                            <a:schemeClr val="tx1"/>
                          </a:solidFill>
                          <a:latin typeface="Nokia Pure Text Light"/>
                        </a:defRPr>
                      </a:lvl5pPr>
                      <a:lvl6pPr marL="2286000" algn="l" defTabSz="457200" rtl="0" eaLnBrk="1" latinLnBrk="0" hangingPunct="1">
                        <a:defRPr sz="1800" kern="1200">
                          <a:solidFill>
                            <a:schemeClr val="tx1"/>
                          </a:solidFill>
                          <a:latin typeface="Nokia Pure Text Light"/>
                        </a:defRPr>
                      </a:lvl6pPr>
                      <a:lvl7pPr marL="2743200" algn="l" defTabSz="457200" rtl="0" eaLnBrk="1" latinLnBrk="0" hangingPunct="1">
                        <a:defRPr sz="1800" kern="1200">
                          <a:solidFill>
                            <a:schemeClr val="tx1"/>
                          </a:solidFill>
                          <a:latin typeface="Nokia Pure Text Light"/>
                        </a:defRPr>
                      </a:lvl7pPr>
                      <a:lvl8pPr marL="3200400" algn="l" defTabSz="457200" rtl="0" eaLnBrk="1" latinLnBrk="0" hangingPunct="1">
                        <a:defRPr sz="1800" kern="1200">
                          <a:solidFill>
                            <a:schemeClr val="tx1"/>
                          </a:solidFill>
                          <a:latin typeface="Nokia Pure Text Light"/>
                        </a:defRPr>
                      </a:lvl8pPr>
                      <a:lvl9pPr marL="3657600" algn="l" defTabSz="457200" rtl="0" eaLnBrk="1" latinLnBrk="0" hangingPunct="1">
                        <a:defRPr sz="1800" kern="1200">
                          <a:solidFill>
                            <a:schemeClr val="tx1"/>
                          </a:solidFill>
                          <a:latin typeface="Nokia Pure Text Light"/>
                        </a:defRPr>
                      </a:lvl9pPr>
                    </a:lstStyle>
                    <a:p>
                      <a:pPr marL="171450" indent="-171450">
                        <a:spcBef>
                          <a:spcPts val="0"/>
                        </a:spcBef>
                        <a:spcAft>
                          <a:spcPts val="600"/>
                        </a:spcAft>
                        <a:buFont typeface="Arial" panose="020B0604020202020204" pitchFamily="34" charset="0"/>
                        <a:buChar char="•"/>
                      </a:pPr>
                      <a:r>
                        <a:rPr lang="en-US" sz="2100" dirty="0">
                          <a:solidFill>
                            <a:schemeClr val="tx1"/>
                          </a:solidFill>
                          <a:latin typeface="+mn-lt"/>
                        </a:rPr>
                        <a:t>Billions of devices</a:t>
                      </a:r>
                    </a:p>
                    <a:p>
                      <a:pPr marL="171450" indent="-171450">
                        <a:spcAft>
                          <a:spcPts val="600"/>
                        </a:spcAft>
                        <a:buFont typeface="Arial" panose="020B0604020202020204" pitchFamily="34" charset="0"/>
                        <a:buChar char="•"/>
                      </a:pPr>
                      <a:r>
                        <a:rPr lang="en-US" sz="2100" dirty="0">
                          <a:solidFill>
                            <a:schemeClr val="tx1"/>
                          </a:solidFill>
                          <a:latin typeface="+mn-lt"/>
                        </a:rPr>
                        <a:t>Highly heterogeneous traffic</a:t>
                      </a:r>
                    </a:p>
                    <a:p>
                      <a:pPr marL="171450" indent="-171450">
                        <a:spcAft>
                          <a:spcPts val="600"/>
                        </a:spcAft>
                        <a:buFont typeface="Arial" panose="020B0604020202020204" pitchFamily="34" charset="0"/>
                        <a:buChar char="•"/>
                      </a:pPr>
                      <a:r>
                        <a:rPr lang="en-US" sz="2100" dirty="0">
                          <a:solidFill>
                            <a:schemeClr val="tx1"/>
                          </a:solidFill>
                          <a:latin typeface="+mn-lt"/>
                        </a:rPr>
                        <a:t>Real-time network</a:t>
                      </a:r>
                    </a:p>
                    <a:p>
                      <a:pPr marL="171450" indent="-171450">
                        <a:spcAft>
                          <a:spcPts val="600"/>
                        </a:spcAft>
                        <a:buFont typeface="Arial" panose="020B0604020202020204" pitchFamily="34" charset="0"/>
                        <a:buChar char="•"/>
                      </a:pPr>
                      <a:r>
                        <a:rPr lang="en-US" sz="2100" dirty="0">
                          <a:solidFill>
                            <a:schemeClr val="tx1"/>
                          </a:solidFill>
                          <a:latin typeface="+mn-lt"/>
                        </a:rPr>
                        <a:t>Diverse set of demanding applications</a:t>
                      </a:r>
                    </a:p>
                    <a:p>
                      <a:pPr marL="171450" indent="-171450">
                        <a:spcAft>
                          <a:spcPts val="600"/>
                        </a:spcAft>
                        <a:buFont typeface="Arial" panose="020B0604020202020204" pitchFamily="34" charset="0"/>
                        <a:buChar char="•"/>
                      </a:pPr>
                      <a:r>
                        <a:rPr lang="en-US" sz="2100" dirty="0">
                          <a:solidFill>
                            <a:schemeClr val="tx1"/>
                          </a:solidFill>
                          <a:latin typeface="+mn-lt"/>
                        </a:rPr>
                        <a:t>Network densification</a:t>
                      </a:r>
                    </a:p>
                  </a:txBody>
                  <a:tcPr marL="96000" marR="384000" marT="0" marB="0">
                    <a:lnL w="3175" cap="flat" cmpd="sng" algn="ctr">
                      <a:solidFill>
                        <a:srgbClr val="4D5766"/>
                      </a:solidFill>
                      <a:prstDash val="solid"/>
                      <a:round/>
                      <a:headEnd type="none" w="med" len="med"/>
                      <a:tailEnd type="none" w="med" len="med"/>
                    </a:lnL>
                    <a:lnR w="3175" cap="flat" cmpd="sng" algn="ctr">
                      <a:solidFill>
                        <a:srgbClr val="4D5766"/>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Nokia Pure Text Light"/>
                        </a:defRPr>
                      </a:lvl1pPr>
                      <a:lvl2pPr marL="457200" algn="l" defTabSz="457200" rtl="0" eaLnBrk="1" latinLnBrk="0" hangingPunct="1">
                        <a:defRPr sz="1800" kern="1200">
                          <a:solidFill>
                            <a:schemeClr val="tx1"/>
                          </a:solidFill>
                          <a:latin typeface="Nokia Pure Text Light"/>
                        </a:defRPr>
                      </a:lvl2pPr>
                      <a:lvl3pPr marL="914400" algn="l" defTabSz="457200" rtl="0" eaLnBrk="1" latinLnBrk="0" hangingPunct="1">
                        <a:defRPr sz="1800" kern="1200">
                          <a:solidFill>
                            <a:schemeClr val="tx1"/>
                          </a:solidFill>
                          <a:latin typeface="Nokia Pure Text Light"/>
                        </a:defRPr>
                      </a:lvl3pPr>
                      <a:lvl4pPr marL="1371600" algn="l" defTabSz="457200" rtl="0" eaLnBrk="1" latinLnBrk="0" hangingPunct="1">
                        <a:defRPr sz="1800" kern="1200">
                          <a:solidFill>
                            <a:schemeClr val="tx1"/>
                          </a:solidFill>
                          <a:latin typeface="Nokia Pure Text Light"/>
                        </a:defRPr>
                      </a:lvl4pPr>
                      <a:lvl5pPr marL="1828800" algn="l" defTabSz="457200" rtl="0" eaLnBrk="1" latinLnBrk="0" hangingPunct="1">
                        <a:defRPr sz="1800" kern="1200">
                          <a:solidFill>
                            <a:schemeClr val="tx1"/>
                          </a:solidFill>
                          <a:latin typeface="Nokia Pure Text Light"/>
                        </a:defRPr>
                      </a:lvl5pPr>
                      <a:lvl6pPr marL="2286000" algn="l" defTabSz="457200" rtl="0" eaLnBrk="1" latinLnBrk="0" hangingPunct="1">
                        <a:defRPr sz="1800" kern="1200">
                          <a:solidFill>
                            <a:schemeClr val="tx1"/>
                          </a:solidFill>
                          <a:latin typeface="Nokia Pure Text Light"/>
                        </a:defRPr>
                      </a:lvl6pPr>
                      <a:lvl7pPr marL="2743200" algn="l" defTabSz="457200" rtl="0" eaLnBrk="1" latinLnBrk="0" hangingPunct="1">
                        <a:defRPr sz="1800" kern="1200">
                          <a:solidFill>
                            <a:schemeClr val="tx1"/>
                          </a:solidFill>
                          <a:latin typeface="Nokia Pure Text Light"/>
                        </a:defRPr>
                      </a:lvl7pPr>
                      <a:lvl8pPr marL="3200400" algn="l" defTabSz="457200" rtl="0" eaLnBrk="1" latinLnBrk="0" hangingPunct="1">
                        <a:defRPr sz="1800" kern="1200">
                          <a:solidFill>
                            <a:schemeClr val="tx1"/>
                          </a:solidFill>
                          <a:latin typeface="Nokia Pure Text Light"/>
                        </a:defRPr>
                      </a:lvl8pPr>
                      <a:lvl9pPr marL="3657600" algn="l" defTabSz="457200" rtl="0" eaLnBrk="1" latinLnBrk="0" hangingPunct="1">
                        <a:defRPr sz="1800" kern="1200">
                          <a:solidFill>
                            <a:schemeClr val="tx1"/>
                          </a:solidFill>
                          <a:latin typeface="Nokia Pure Text Light"/>
                        </a:defRPr>
                      </a:lvl9pPr>
                    </a:lstStyle>
                    <a:p>
                      <a:pPr marL="171450" indent="-171450">
                        <a:spcAft>
                          <a:spcPts val="600"/>
                        </a:spcAft>
                        <a:buFont typeface="Arial" panose="020B0604020202020204" pitchFamily="34" charset="0"/>
                        <a:buChar char="•"/>
                      </a:pPr>
                      <a:r>
                        <a:rPr lang="en-US" sz="2100" dirty="0">
                          <a:solidFill>
                            <a:schemeClr val="tx1"/>
                          </a:solidFill>
                          <a:latin typeface="+mn-lt"/>
                        </a:rPr>
                        <a:t>Ability to scale with network densification</a:t>
                      </a:r>
                    </a:p>
                    <a:p>
                      <a:pPr marL="171450" indent="-171450">
                        <a:spcAft>
                          <a:spcPts val="600"/>
                        </a:spcAft>
                        <a:buFont typeface="Arial" panose="020B0604020202020204" pitchFamily="34" charset="0"/>
                        <a:buChar char="•"/>
                      </a:pPr>
                      <a:r>
                        <a:rPr lang="en-US" sz="2100" dirty="0">
                          <a:solidFill>
                            <a:schemeClr val="tx1"/>
                          </a:solidFill>
                          <a:latin typeface="+mn-lt"/>
                        </a:rPr>
                        <a:t>Learning of complex interactions in the network </a:t>
                      </a:r>
                    </a:p>
                    <a:p>
                      <a:pPr marL="171450" indent="-171450">
                        <a:spcAft>
                          <a:spcPts val="600"/>
                        </a:spcAft>
                        <a:buFont typeface="Arial" panose="020B0604020202020204" pitchFamily="34" charset="0"/>
                        <a:buChar char="•"/>
                      </a:pPr>
                      <a:r>
                        <a:rPr lang="en-US" sz="2100" dirty="0">
                          <a:solidFill>
                            <a:schemeClr val="tx1"/>
                          </a:solidFill>
                          <a:latin typeface="+mn-lt"/>
                        </a:rPr>
                        <a:t>Holistic and adaptive control</a:t>
                      </a:r>
                    </a:p>
                    <a:p>
                      <a:pPr marL="171450" indent="-171450">
                        <a:spcAft>
                          <a:spcPts val="600"/>
                        </a:spcAft>
                        <a:buFont typeface="Arial" panose="020B0604020202020204" pitchFamily="34" charset="0"/>
                        <a:buChar char="•"/>
                      </a:pPr>
                      <a:r>
                        <a:rPr lang="en-US" sz="2100" dirty="0">
                          <a:solidFill>
                            <a:schemeClr val="tx1"/>
                          </a:solidFill>
                          <a:latin typeface="+mn-lt"/>
                        </a:rPr>
                        <a:t>Proactive and autonomic operation</a:t>
                      </a:r>
                    </a:p>
                    <a:p>
                      <a:pPr marL="171450" indent="-171450">
                        <a:spcAft>
                          <a:spcPts val="600"/>
                        </a:spcAft>
                        <a:buFont typeface="Arial" panose="020B0604020202020204" pitchFamily="34" charset="0"/>
                        <a:buChar char="•"/>
                      </a:pPr>
                      <a:r>
                        <a:rPr lang="en-US" sz="2100" dirty="0">
                          <a:solidFill>
                            <a:schemeClr val="tx1"/>
                          </a:solidFill>
                          <a:latin typeface="+mn-lt"/>
                        </a:rPr>
                        <a:t>New cost structure and revenue opportunities</a:t>
                      </a:r>
                    </a:p>
                  </a:txBody>
                  <a:tcPr marL="96000" marR="384000" marT="0" marB="0">
                    <a:lnL w="3175" cap="flat" cmpd="sng" algn="ctr">
                      <a:solidFill>
                        <a:srgbClr val="4D5766"/>
                      </a:solidFill>
                      <a:prstDash val="solid"/>
                      <a:round/>
                      <a:headEnd type="none" w="med" len="med"/>
                      <a:tailEnd type="none" w="med" len="med"/>
                    </a:lnL>
                    <a:lnR w="3175" cap="flat" cmpd="sng" algn="ctr">
                      <a:solidFill>
                        <a:srgbClr val="4D5766"/>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75874509"/>
                  </a:ext>
                </a:extLst>
              </a:tr>
            </a:tbl>
          </a:graphicData>
        </a:graphic>
      </p:graphicFrame>
    </p:spTree>
    <p:extLst>
      <p:ext uri="{BB962C8B-B14F-4D97-AF65-F5344CB8AC3E}">
        <p14:creationId xmlns:p14="http://schemas.microsoft.com/office/powerpoint/2010/main" val="72732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BB44-B0E1-1390-8023-0D15F97DE633}"/>
              </a:ext>
            </a:extLst>
          </p:cNvPr>
          <p:cNvSpPr>
            <a:spLocks noGrp="1"/>
          </p:cNvSpPr>
          <p:nvPr>
            <p:ph type="title"/>
          </p:nvPr>
        </p:nvSpPr>
        <p:spPr/>
        <p:txBody>
          <a:bodyPr/>
          <a:lstStyle/>
          <a:p>
            <a:r>
              <a:rPr lang="en-US" dirty="0"/>
              <a:t>5G Networks – AI/ML and Application Synergy </a:t>
            </a:r>
          </a:p>
        </p:txBody>
      </p:sp>
      <p:sp>
        <p:nvSpPr>
          <p:cNvPr id="4" name="Slide Number Placeholder 3">
            <a:extLst>
              <a:ext uri="{FF2B5EF4-FFF2-40B4-BE49-F238E27FC236}">
                <a16:creationId xmlns:a16="http://schemas.microsoft.com/office/drawing/2014/main" id="{EBDC75DF-DA5B-B7F5-9C14-8BC612F72E5A}"/>
              </a:ext>
            </a:extLst>
          </p:cNvPr>
          <p:cNvSpPr>
            <a:spLocks noGrp="1"/>
          </p:cNvSpPr>
          <p:nvPr>
            <p:ph type="sldNum" sz="quarter" idx="10"/>
          </p:nvPr>
        </p:nvSpPr>
        <p:spPr/>
        <p:txBody>
          <a:bodyPr/>
          <a:lstStyle/>
          <a:p>
            <a:fld id="{BF7EEEB5-873E-4B95-9575-A6B7DA24B74A}" type="slidenum">
              <a:rPr lang="en-US" smtClean="0"/>
              <a:t>3</a:t>
            </a:fld>
            <a:endParaRPr lang="en-US"/>
          </a:p>
        </p:txBody>
      </p:sp>
      <p:sp>
        <p:nvSpPr>
          <p:cNvPr id="5" name="Content Placeholder 3">
            <a:extLst>
              <a:ext uri="{FF2B5EF4-FFF2-40B4-BE49-F238E27FC236}">
                <a16:creationId xmlns:a16="http://schemas.microsoft.com/office/drawing/2014/main" id="{182652B7-C0A1-23A6-41FC-445D4773BA05}"/>
              </a:ext>
            </a:extLst>
          </p:cNvPr>
          <p:cNvSpPr txBox="1">
            <a:spLocks/>
          </p:cNvSpPr>
          <p:nvPr/>
        </p:nvSpPr>
        <p:spPr>
          <a:xfrm>
            <a:off x="1429184" y="926656"/>
            <a:ext cx="3767765" cy="4959825"/>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Emerging applications</a:t>
            </a:r>
          </a:p>
        </p:txBody>
      </p:sp>
      <p:pic>
        <p:nvPicPr>
          <p:cNvPr id="6" name="Picture 5" descr="A silver sports car&#10;&#10;Description automatically generated with medium confidence">
            <a:extLst>
              <a:ext uri="{FF2B5EF4-FFF2-40B4-BE49-F238E27FC236}">
                <a16:creationId xmlns:a16="http://schemas.microsoft.com/office/drawing/2014/main" id="{AEBEA7C4-AE0F-0E2A-73E9-C6BA082CDB9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04295" y="1745007"/>
            <a:ext cx="1553594" cy="874250"/>
          </a:xfrm>
          <a:prstGeom prst="rect">
            <a:avLst/>
          </a:prstGeom>
        </p:spPr>
      </p:pic>
      <p:pic>
        <p:nvPicPr>
          <p:cNvPr id="7" name="Picture 6">
            <a:extLst>
              <a:ext uri="{FF2B5EF4-FFF2-40B4-BE49-F238E27FC236}">
                <a16:creationId xmlns:a16="http://schemas.microsoft.com/office/drawing/2014/main" id="{24900537-0472-B1CD-BDD7-ABA4C51B044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204297" y="2727790"/>
            <a:ext cx="1553594" cy="1035729"/>
          </a:xfrm>
          <a:prstGeom prst="rect">
            <a:avLst/>
          </a:prstGeom>
        </p:spPr>
      </p:pic>
      <p:pic>
        <p:nvPicPr>
          <p:cNvPr id="9" name="Picture 8" descr="Diagram, engineering drawing&#10;&#10;Description automatically generated">
            <a:extLst>
              <a:ext uri="{FF2B5EF4-FFF2-40B4-BE49-F238E27FC236}">
                <a16:creationId xmlns:a16="http://schemas.microsoft.com/office/drawing/2014/main" id="{34CA0835-13F6-0243-AF9F-13034582A16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204295" y="3910670"/>
            <a:ext cx="1553594" cy="994058"/>
          </a:xfrm>
          <a:prstGeom prst="rect">
            <a:avLst/>
          </a:prstGeom>
        </p:spPr>
      </p:pic>
      <p:pic>
        <p:nvPicPr>
          <p:cNvPr id="10" name="Picture 9" descr="A picture containing sky, transport, aircraft, air&#10;&#10;Description automatically generated">
            <a:extLst>
              <a:ext uri="{FF2B5EF4-FFF2-40B4-BE49-F238E27FC236}">
                <a16:creationId xmlns:a16="http://schemas.microsoft.com/office/drawing/2014/main" id="{A4B9495E-6895-790C-82EB-057BF48F0DF0}"/>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204295" y="5031252"/>
            <a:ext cx="1553594" cy="1035730"/>
          </a:xfrm>
          <a:prstGeom prst="rect">
            <a:avLst/>
          </a:prstGeom>
        </p:spPr>
      </p:pic>
      <p:sp>
        <p:nvSpPr>
          <p:cNvPr id="11" name="Content Placeholder 3">
            <a:extLst>
              <a:ext uri="{FF2B5EF4-FFF2-40B4-BE49-F238E27FC236}">
                <a16:creationId xmlns:a16="http://schemas.microsoft.com/office/drawing/2014/main" id="{E999D2CE-F7F9-DE82-8C4E-348BA75F3D1F}"/>
              </a:ext>
            </a:extLst>
          </p:cNvPr>
          <p:cNvSpPr txBox="1">
            <a:spLocks/>
          </p:cNvSpPr>
          <p:nvPr/>
        </p:nvSpPr>
        <p:spPr>
          <a:xfrm>
            <a:off x="6749301" y="775672"/>
            <a:ext cx="4013515" cy="1911581"/>
          </a:xfrm>
          <a:prstGeom prst="rect">
            <a:avLst/>
          </a:prstGeom>
        </p:spPr>
        <p:txBody>
          <a:bodyPr vert="horz" lIns="0" tIns="0" rIns="0" bIns="0" rtlCol="0">
            <a:noAutofit/>
          </a:bodyPr>
          <a:lstStyle>
            <a:lvl1pPr marL="342900" indent="-342900" algn="l" defTabSz="457200" rtl="0" eaLnBrk="1" fontAlgn="base" hangingPunct="1">
              <a:lnSpc>
                <a:spcPct val="90000"/>
              </a:lnSpc>
              <a:spcBef>
                <a:spcPct val="0"/>
              </a:spcBef>
              <a:spcAft>
                <a:spcPts val="600"/>
              </a:spcAft>
              <a:buClr>
                <a:schemeClr val="tx1"/>
              </a:buClr>
              <a:buFont typeface="Arial" charset="0"/>
              <a:defRPr sz="2400" kern="1200">
                <a:solidFill>
                  <a:schemeClr val="tx1"/>
                </a:solidFill>
                <a:latin typeface="+mn-lt"/>
                <a:ea typeface="ＭＳ Ｐゴシック" charset="0"/>
                <a:cs typeface="ATT Aleck Sans" panose="020B0503020203020204" pitchFamily="34" charset="0"/>
              </a:defRPr>
            </a:lvl1pPr>
            <a:lvl2pPr marL="0" indent="0" algn="l" defTabSz="457200" rtl="0" eaLnBrk="1" fontAlgn="base" hangingPunct="1">
              <a:spcBef>
                <a:spcPct val="0"/>
              </a:spcBef>
              <a:spcAft>
                <a:spcPts val="800"/>
              </a:spcAft>
              <a:buClr>
                <a:schemeClr val="tx2"/>
              </a:buClr>
              <a:defRPr sz="1400" kern="1200">
                <a:solidFill>
                  <a:schemeClr val="tx2"/>
                </a:solidFill>
                <a:latin typeface="+mn-lt"/>
                <a:ea typeface="ＭＳ Ｐゴシック" charset="0"/>
                <a:cs typeface="ATT Aleck Sans" panose="020B0503020203020204" pitchFamily="34" charset="0"/>
              </a:defRPr>
            </a:lvl2pPr>
            <a:lvl3pPr marL="228600" indent="-228600" algn="l" defTabSz="457200" rtl="0" eaLnBrk="1" fontAlgn="base" hangingPunct="1">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ATT Aleck Sans" panose="020B0503020203020204" pitchFamily="34" charset="0"/>
              </a:defRPr>
            </a:lvl3pPr>
            <a:lvl4pPr marL="457200" indent="-231775" algn="l" defTabSz="457200" rtl="0" eaLnBrk="1" fontAlgn="base" hangingPunct="1">
              <a:spcBef>
                <a:spcPct val="0"/>
              </a:spcBef>
              <a:spcAft>
                <a:spcPts val="800"/>
              </a:spcAft>
              <a:buClr>
                <a:schemeClr val="tx2"/>
              </a:buClr>
              <a:buFont typeface="Arial" charset="0"/>
              <a:buChar char="•"/>
              <a:defRPr sz="1400" kern="1200">
                <a:solidFill>
                  <a:schemeClr val="tx2"/>
                </a:solidFill>
                <a:latin typeface="+mn-lt"/>
                <a:ea typeface="ＭＳ Ｐゴシック" charset="0"/>
                <a:cs typeface="ATT Aleck Sans" panose="020B0503020203020204" pitchFamily="34" charset="0"/>
              </a:defRPr>
            </a:lvl4pPr>
            <a:lvl5pPr marL="685800" indent="-228600" algn="l" defTabSz="457200" rtl="0" eaLnBrk="1" fontAlgn="base" hangingPunct="1">
              <a:spcBef>
                <a:spcPct val="0"/>
              </a:spcBef>
              <a:spcAft>
                <a:spcPts val="800"/>
              </a:spcAft>
              <a:buClr>
                <a:schemeClr val="tx2"/>
              </a:buClr>
              <a:buFont typeface="Lucida Grande" charset="0"/>
              <a:buChar char="–"/>
              <a:defRPr sz="1400" kern="1200">
                <a:solidFill>
                  <a:schemeClr val="tx2"/>
                </a:solidFill>
                <a:latin typeface="+mn-lt"/>
                <a:ea typeface="ＭＳ Ｐゴシック" charset="0"/>
                <a:cs typeface="ATT Aleck Sans" panose="020B0503020203020204" pitchFamily="34" charset="0"/>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ATT Aleck Sans" panose="020B0503020203020204" pitchFamily="34" charset="0"/>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ATT Aleck Sans" panose="020B0503020203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9FDB"/>
              </a:buClr>
            </a:pPr>
            <a:r>
              <a:rPr lang="en-US" dirty="0">
                <a:solidFill>
                  <a:srgbClr val="009FDB"/>
                </a:solidFill>
                <a:latin typeface="Calibri"/>
              </a:rPr>
              <a:t>AI/ML Playbook</a:t>
            </a:r>
          </a:p>
          <a:p>
            <a:pPr>
              <a:buClr>
                <a:srgbClr val="009FDB"/>
              </a:buClr>
              <a:buFont typeface="Arial" panose="020B0604020202020204" pitchFamily="34" charset="0"/>
              <a:buChar char="•"/>
            </a:pPr>
            <a:r>
              <a:rPr lang="en-US" sz="2000" dirty="0">
                <a:solidFill>
                  <a:srgbClr val="EA7400">
                    <a:lumMod val="75000"/>
                  </a:srgbClr>
                </a:solidFill>
                <a:latin typeface="Calibri"/>
              </a:rPr>
              <a:t>Customer experience</a:t>
            </a:r>
          </a:p>
          <a:p>
            <a:pPr>
              <a:buClr>
                <a:srgbClr val="009FDB"/>
              </a:buClr>
              <a:buFont typeface="Arial" panose="020B0604020202020204" pitchFamily="34" charset="0"/>
              <a:buChar char="•"/>
            </a:pPr>
            <a:r>
              <a:rPr lang="en-US" sz="2000" dirty="0">
                <a:solidFill>
                  <a:srgbClr val="EA7400">
                    <a:lumMod val="75000"/>
                  </a:srgbClr>
                </a:solidFill>
                <a:latin typeface="Calibri"/>
              </a:rPr>
              <a:t>Revenue </a:t>
            </a:r>
          </a:p>
          <a:p>
            <a:pPr>
              <a:buClr>
                <a:srgbClr val="009FDB"/>
              </a:buClr>
              <a:buFont typeface="Arial" panose="020B0604020202020204" pitchFamily="34" charset="0"/>
              <a:buChar char="•"/>
            </a:pPr>
            <a:r>
              <a:rPr lang="en-US" sz="2000" dirty="0">
                <a:solidFill>
                  <a:srgbClr val="000000"/>
                </a:solidFill>
                <a:latin typeface="Calibri"/>
              </a:rPr>
              <a:t>OpEx </a:t>
            </a:r>
          </a:p>
          <a:p>
            <a:pPr>
              <a:buClr>
                <a:srgbClr val="009FDB"/>
              </a:buClr>
              <a:buFont typeface="Arial" panose="020B0604020202020204" pitchFamily="34" charset="0"/>
              <a:buChar char="•"/>
            </a:pPr>
            <a:r>
              <a:rPr lang="en-US" sz="2000" dirty="0">
                <a:solidFill>
                  <a:srgbClr val="000000"/>
                </a:solidFill>
                <a:latin typeface="Calibri"/>
              </a:rPr>
              <a:t>CapEx </a:t>
            </a:r>
          </a:p>
        </p:txBody>
      </p:sp>
      <p:sp>
        <p:nvSpPr>
          <p:cNvPr id="12" name="TextBox 11">
            <a:extLst>
              <a:ext uri="{FF2B5EF4-FFF2-40B4-BE49-F238E27FC236}">
                <a16:creationId xmlns:a16="http://schemas.microsoft.com/office/drawing/2014/main" id="{FB7E93FB-A45B-D3E6-B587-B75CD3F2C66D}"/>
              </a:ext>
            </a:extLst>
          </p:cNvPr>
          <p:cNvSpPr txBox="1"/>
          <p:nvPr/>
        </p:nvSpPr>
        <p:spPr>
          <a:xfrm>
            <a:off x="1275853" y="1916259"/>
            <a:ext cx="1765706" cy="342900"/>
          </a:xfrm>
          <a:prstGeom prst="rect">
            <a:avLst/>
          </a:prstGeom>
          <a:noFill/>
          <a:ln>
            <a:noFill/>
          </a:ln>
        </p:spPr>
        <p:txBody>
          <a:bodyPr wrap="none" lIns="0" tIns="0" rIns="0" bIns="0" rtlCol="0">
            <a:noAutofit/>
          </a:bodyPr>
          <a:lstStyle/>
          <a:p>
            <a:pPr defTabSz="457200" fontAlgn="base">
              <a:spcBef>
                <a:spcPct val="0"/>
              </a:spcBef>
              <a:spcAft>
                <a:spcPct val="0"/>
              </a:spcAft>
            </a:pPr>
            <a:r>
              <a:rPr lang="en-US" b="1" dirty="0">
                <a:solidFill>
                  <a:srgbClr val="7030A0"/>
                </a:solidFill>
                <a:latin typeface="Calibri" charset="0"/>
                <a:ea typeface="ＭＳ Ｐゴシック" charset="0"/>
              </a:rPr>
              <a:t>Autonomous cars</a:t>
            </a:r>
          </a:p>
        </p:txBody>
      </p:sp>
      <p:sp>
        <p:nvSpPr>
          <p:cNvPr id="13" name="TextBox 12">
            <a:extLst>
              <a:ext uri="{FF2B5EF4-FFF2-40B4-BE49-F238E27FC236}">
                <a16:creationId xmlns:a16="http://schemas.microsoft.com/office/drawing/2014/main" id="{403F3764-D703-81FE-DE6C-C2B6AAA3645B}"/>
              </a:ext>
            </a:extLst>
          </p:cNvPr>
          <p:cNvSpPr txBox="1"/>
          <p:nvPr/>
        </p:nvSpPr>
        <p:spPr>
          <a:xfrm>
            <a:off x="1253374" y="2979780"/>
            <a:ext cx="1765706" cy="342900"/>
          </a:xfrm>
          <a:prstGeom prst="rect">
            <a:avLst/>
          </a:prstGeom>
          <a:noFill/>
          <a:ln>
            <a:noFill/>
          </a:ln>
        </p:spPr>
        <p:txBody>
          <a:bodyPr wrap="none" lIns="0" tIns="0" rIns="0" bIns="0" rtlCol="0">
            <a:noAutofit/>
          </a:bodyPr>
          <a:lstStyle/>
          <a:p>
            <a:pPr defTabSz="457200" fontAlgn="base">
              <a:spcBef>
                <a:spcPct val="0"/>
              </a:spcBef>
              <a:spcAft>
                <a:spcPct val="0"/>
              </a:spcAft>
            </a:pPr>
            <a:r>
              <a:rPr lang="en-US" b="1" dirty="0">
                <a:solidFill>
                  <a:srgbClr val="7030A0"/>
                </a:solidFill>
                <a:latin typeface="Calibri" charset="0"/>
                <a:ea typeface="ＭＳ Ｐゴシック" charset="0"/>
              </a:rPr>
              <a:t>Virtual reality</a:t>
            </a:r>
          </a:p>
        </p:txBody>
      </p:sp>
      <p:sp>
        <p:nvSpPr>
          <p:cNvPr id="14" name="TextBox 13">
            <a:extLst>
              <a:ext uri="{FF2B5EF4-FFF2-40B4-BE49-F238E27FC236}">
                <a16:creationId xmlns:a16="http://schemas.microsoft.com/office/drawing/2014/main" id="{0C1F4E46-742D-0BEC-0E13-355245C7644F}"/>
              </a:ext>
            </a:extLst>
          </p:cNvPr>
          <p:cNvSpPr txBox="1"/>
          <p:nvPr/>
        </p:nvSpPr>
        <p:spPr>
          <a:xfrm>
            <a:off x="1275853" y="4141826"/>
            <a:ext cx="1765706" cy="342900"/>
          </a:xfrm>
          <a:prstGeom prst="rect">
            <a:avLst/>
          </a:prstGeom>
          <a:noFill/>
          <a:ln>
            <a:noFill/>
          </a:ln>
        </p:spPr>
        <p:txBody>
          <a:bodyPr wrap="none" lIns="0" tIns="0" rIns="0" bIns="0" rtlCol="0">
            <a:noAutofit/>
          </a:bodyPr>
          <a:lstStyle/>
          <a:p>
            <a:pPr defTabSz="457200" fontAlgn="base">
              <a:spcBef>
                <a:spcPct val="0"/>
              </a:spcBef>
              <a:spcAft>
                <a:spcPct val="0"/>
              </a:spcAft>
            </a:pPr>
            <a:r>
              <a:rPr lang="en-US" b="1" dirty="0">
                <a:solidFill>
                  <a:srgbClr val="7030A0"/>
                </a:solidFill>
                <a:latin typeface="Calibri" charset="0"/>
                <a:ea typeface="ＭＳ Ｐゴシック" charset="0"/>
              </a:rPr>
              <a:t>Internet of things</a:t>
            </a:r>
          </a:p>
        </p:txBody>
      </p:sp>
      <p:sp>
        <p:nvSpPr>
          <p:cNvPr id="15" name="TextBox 14">
            <a:extLst>
              <a:ext uri="{FF2B5EF4-FFF2-40B4-BE49-F238E27FC236}">
                <a16:creationId xmlns:a16="http://schemas.microsoft.com/office/drawing/2014/main" id="{B7F543F9-F751-13BE-ECDB-CD714B8A5EE2}"/>
              </a:ext>
            </a:extLst>
          </p:cNvPr>
          <p:cNvSpPr txBox="1"/>
          <p:nvPr/>
        </p:nvSpPr>
        <p:spPr>
          <a:xfrm>
            <a:off x="1253374" y="5278721"/>
            <a:ext cx="2020753" cy="342900"/>
          </a:xfrm>
          <a:prstGeom prst="rect">
            <a:avLst/>
          </a:prstGeom>
          <a:noFill/>
          <a:ln>
            <a:noFill/>
          </a:ln>
        </p:spPr>
        <p:txBody>
          <a:bodyPr wrap="none" lIns="0" tIns="0" rIns="0" bIns="0" rtlCol="0">
            <a:noAutofit/>
          </a:bodyPr>
          <a:lstStyle/>
          <a:p>
            <a:pPr defTabSz="457200" fontAlgn="base">
              <a:spcBef>
                <a:spcPct val="0"/>
              </a:spcBef>
              <a:spcAft>
                <a:spcPct val="0"/>
              </a:spcAft>
            </a:pPr>
            <a:r>
              <a:rPr lang="en-US" b="1" dirty="0">
                <a:solidFill>
                  <a:srgbClr val="7030A0"/>
                </a:solidFill>
                <a:latin typeface="Calibri" charset="0"/>
                <a:ea typeface="ＭＳ Ｐゴシック" charset="0"/>
              </a:rPr>
              <a:t>Autonomous drones</a:t>
            </a:r>
          </a:p>
        </p:txBody>
      </p:sp>
      <p:pic>
        <p:nvPicPr>
          <p:cNvPr id="16" name="Picture 15">
            <a:extLst>
              <a:ext uri="{FF2B5EF4-FFF2-40B4-BE49-F238E27FC236}">
                <a16:creationId xmlns:a16="http://schemas.microsoft.com/office/drawing/2014/main" id="{0803F648-E6CE-310D-CD23-15CE1BEFC0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78600" y="3174475"/>
            <a:ext cx="2690551" cy="2717457"/>
          </a:xfrm>
          <a:prstGeom prst="rect">
            <a:avLst/>
          </a:prstGeom>
        </p:spPr>
      </p:pic>
      <p:sp>
        <p:nvSpPr>
          <p:cNvPr id="17" name="TextBox 16">
            <a:extLst>
              <a:ext uri="{FF2B5EF4-FFF2-40B4-BE49-F238E27FC236}">
                <a16:creationId xmlns:a16="http://schemas.microsoft.com/office/drawing/2014/main" id="{8699EF06-FB8E-DB64-2C3A-7A4E4151EBD4}"/>
              </a:ext>
            </a:extLst>
          </p:cNvPr>
          <p:cNvSpPr txBox="1"/>
          <p:nvPr/>
        </p:nvSpPr>
        <p:spPr>
          <a:xfrm>
            <a:off x="9911594" y="3553686"/>
            <a:ext cx="1428456" cy="955781"/>
          </a:xfrm>
          <a:prstGeom prst="rect">
            <a:avLst/>
          </a:prstGeom>
          <a:noFill/>
          <a:ln>
            <a:noFill/>
          </a:ln>
        </p:spPr>
        <p:txBody>
          <a:bodyPr wrap="none" lIns="0" tIns="0" rIns="0" bIns="0" rtlCol="0">
            <a:noAutofit/>
          </a:bodyPr>
          <a:lstStyle/>
          <a:p>
            <a:pPr algn="ctr" defTabSz="457200" fontAlgn="base">
              <a:spcBef>
                <a:spcPct val="0"/>
              </a:spcBef>
              <a:spcAft>
                <a:spcPct val="0"/>
              </a:spcAft>
            </a:pPr>
            <a:r>
              <a:rPr lang="en-US" b="1" dirty="0">
                <a:solidFill>
                  <a:srgbClr val="007A3E"/>
                </a:solidFill>
                <a:latin typeface="Calibri" charset="0"/>
                <a:ea typeface="ＭＳ Ｐゴシック" charset="0"/>
              </a:rPr>
              <a:t>Network design, </a:t>
            </a:r>
          </a:p>
          <a:p>
            <a:pPr algn="ctr" defTabSz="457200" fontAlgn="base">
              <a:spcBef>
                <a:spcPct val="0"/>
              </a:spcBef>
              <a:spcAft>
                <a:spcPct val="0"/>
              </a:spcAft>
            </a:pPr>
            <a:r>
              <a:rPr lang="en-US" b="1" dirty="0">
                <a:solidFill>
                  <a:srgbClr val="007A3E"/>
                </a:solidFill>
                <a:latin typeface="Calibri" charset="0"/>
                <a:ea typeface="ＭＳ Ｐゴシック" charset="0"/>
              </a:rPr>
              <a:t>planning </a:t>
            </a:r>
          </a:p>
          <a:p>
            <a:pPr algn="ctr" defTabSz="457200" fontAlgn="base">
              <a:spcBef>
                <a:spcPct val="0"/>
              </a:spcBef>
              <a:spcAft>
                <a:spcPct val="0"/>
              </a:spcAft>
            </a:pPr>
            <a:r>
              <a:rPr lang="en-US" b="1" dirty="0">
                <a:solidFill>
                  <a:srgbClr val="007A3E"/>
                </a:solidFill>
                <a:latin typeface="Calibri" charset="0"/>
                <a:ea typeface="ＭＳ Ｐゴシック" charset="0"/>
              </a:rPr>
              <a:t>&amp; build</a:t>
            </a:r>
          </a:p>
        </p:txBody>
      </p:sp>
      <p:sp>
        <p:nvSpPr>
          <p:cNvPr id="18" name="TextBox 17">
            <a:extLst>
              <a:ext uri="{FF2B5EF4-FFF2-40B4-BE49-F238E27FC236}">
                <a16:creationId xmlns:a16="http://schemas.microsoft.com/office/drawing/2014/main" id="{361A1188-AC54-0873-B624-E282E1B141F5}"/>
              </a:ext>
            </a:extLst>
          </p:cNvPr>
          <p:cNvSpPr txBox="1"/>
          <p:nvPr/>
        </p:nvSpPr>
        <p:spPr>
          <a:xfrm>
            <a:off x="7842469" y="2632874"/>
            <a:ext cx="1536428" cy="611890"/>
          </a:xfrm>
          <a:prstGeom prst="rect">
            <a:avLst/>
          </a:prstGeom>
          <a:noFill/>
          <a:ln>
            <a:noFill/>
          </a:ln>
        </p:spPr>
        <p:txBody>
          <a:bodyPr wrap="none" lIns="0" tIns="0" rIns="0" bIns="0" rtlCol="0">
            <a:noAutofit/>
          </a:bodyPr>
          <a:lstStyle/>
          <a:p>
            <a:pPr algn="ctr" defTabSz="457200" fontAlgn="base">
              <a:spcBef>
                <a:spcPct val="0"/>
              </a:spcBef>
              <a:spcAft>
                <a:spcPct val="0"/>
              </a:spcAft>
            </a:pPr>
            <a:r>
              <a:rPr lang="en-US" b="1" dirty="0">
                <a:solidFill>
                  <a:srgbClr val="007A3E"/>
                </a:solidFill>
                <a:latin typeface="Calibri" charset="0"/>
                <a:ea typeface="ＭＳ Ｐゴシック" charset="0"/>
              </a:rPr>
              <a:t>Data collection </a:t>
            </a:r>
          </a:p>
          <a:p>
            <a:pPr algn="ctr" defTabSz="457200" fontAlgn="base">
              <a:spcBef>
                <a:spcPct val="0"/>
              </a:spcBef>
              <a:spcAft>
                <a:spcPct val="0"/>
              </a:spcAft>
            </a:pPr>
            <a:r>
              <a:rPr lang="en-US" b="1" dirty="0">
                <a:solidFill>
                  <a:srgbClr val="007A3E"/>
                </a:solidFill>
                <a:latin typeface="Calibri" charset="0"/>
                <a:ea typeface="ＭＳ Ｐゴシック" charset="0"/>
              </a:rPr>
              <a:t>&amp; curation</a:t>
            </a:r>
          </a:p>
        </p:txBody>
      </p:sp>
      <p:sp>
        <p:nvSpPr>
          <p:cNvPr id="19" name="TextBox 18">
            <a:extLst>
              <a:ext uri="{FF2B5EF4-FFF2-40B4-BE49-F238E27FC236}">
                <a16:creationId xmlns:a16="http://schemas.microsoft.com/office/drawing/2014/main" id="{9F879F4E-36A4-12FF-B43E-3736182D81EC}"/>
              </a:ext>
            </a:extLst>
          </p:cNvPr>
          <p:cNvSpPr txBox="1"/>
          <p:nvPr/>
        </p:nvSpPr>
        <p:spPr>
          <a:xfrm>
            <a:off x="7929225" y="3997556"/>
            <a:ext cx="1519825" cy="955781"/>
          </a:xfrm>
          <a:prstGeom prst="rect">
            <a:avLst/>
          </a:prstGeom>
          <a:noFill/>
          <a:ln>
            <a:noFill/>
          </a:ln>
        </p:spPr>
        <p:txBody>
          <a:bodyPr wrap="none" lIns="0" tIns="0" rIns="0" bIns="0" rtlCol="0">
            <a:noAutofit/>
          </a:bodyPr>
          <a:lstStyle/>
          <a:p>
            <a:pPr algn="ctr" defTabSz="457200" fontAlgn="base">
              <a:spcBef>
                <a:spcPct val="0"/>
              </a:spcBef>
              <a:spcAft>
                <a:spcPct val="0"/>
              </a:spcAft>
            </a:pPr>
            <a:r>
              <a:rPr lang="en-US" sz="2800" b="1" dirty="0">
                <a:solidFill>
                  <a:srgbClr val="7030A0"/>
                </a:solidFill>
                <a:latin typeface="Calibri" charset="0"/>
                <a:ea typeface="ＭＳ Ｐゴシック" charset="0"/>
              </a:rPr>
              <a:t>AI/ML </a:t>
            </a:r>
          </a:p>
          <a:p>
            <a:pPr algn="ctr" defTabSz="457200" fontAlgn="base">
              <a:spcBef>
                <a:spcPct val="0"/>
              </a:spcBef>
              <a:spcAft>
                <a:spcPct val="0"/>
              </a:spcAft>
            </a:pPr>
            <a:r>
              <a:rPr lang="en-US" sz="2800" b="1" dirty="0">
                <a:solidFill>
                  <a:srgbClr val="7030A0"/>
                </a:solidFill>
                <a:latin typeface="Calibri" charset="0"/>
                <a:ea typeface="ＭＳ Ｐゴシック" charset="0"/>
              </a:rPr>
              <a:t>powered</a:t>
            </a:r>
          </a:p>
        </p:txBody>
      </p:sp>
      <p:sp>
        <p:nvSpPr>
          <p:cNvPr id="20" name="TextBox 19">
            <a:extLst>
              <a:ext uri="{FF2B5EF4-FFF2-40B4-BE49-F238E27FC236}">
                <a16:creationId xmlns:a16="http://schemas.microsoft.com/office/drawing/2014/main" id="{36F95424-A458-4575-39E6-D20BC5D52AF1}"/>
              </a:ext>
            </a:extLst>
          </p:cNvPr>
          <p:cNvSpPr txBox="1"/>
          <p:nvPr/>
        </p:nvSpPr>
        <p:spPr>
          <a:xfrm>
            <a:off x="6028366" y="3527105"/>
            <a:ext cx="1428456" cy="747187"/>
          </a:xfrm>
          <a:prstGeom prst="rect">
            <a:avLst/>
          </a:prstGeom>
          <a:noFill/>
          <a:ln>
            <a:noFill/>
          </a:ln>
        </p:spPr>
        <p:txBody>
          <a:bodyPr wrap="none" lIns="0" tIns="0" rIns="0" bIns="0" rtlCol="0">
            <a:noAutofit/>
          </a:bodyPr>
          <a:lstStyle/>
          <a:p>
            <a:pPr algn="ctr" defTabSz="457200" fontAlgn="base">
              <a:spcBef>
                <a:spcPct val="0"/>
              </a:spcBef>
              <a:spcAft>
                <a:spcPct val="0"/>
              </a:spcAft>
            </a:pPr>
            <a:r>
              <a:rPr lang="en-US" b="1" dirty="0">
                <a:solidFill>
                  <a:srgbClr val="007A3E"/>
                </a:solidFill>
                <a:latin typeface="Calibri" charset="0"/>
                <a:ea typeface="ＭＳ Ｐゴシック" charset="0"/>
              </a:rPr>
              <a:t>Applications </a:t>
            </a:r>
          </a:p>
          <a:p>
            <a:pPr algn="ctr" defTabSz="457200" fontAlgn="base">
              <a:spcBef>
                <a:spcPct val="0"/>
              </a:spcBef>
              <a:spcAft>
                <a:spcPct val="0"/>
              </a:spcAft>
            </a:pPr>
            <a:r>
              <a:rPr lang="en-US" b="1" dirty="0">
                <a:solidFill>
                  <a:srgbClr val="007A3E"/>
                </a:solidFill>
                <a:latin typeface="Calibri" charset="0"/>
                <a:ea typeface="ＭＳ Ｐゴシック" charset="0"/>
              </a:rPr>
              <a:t>&amp; experiences</a:t>
            </a:r>
          </a:p>
        </p:txBody>
      </p:sp>
      <p:sp>
        <p:nvSpPr>
          <p:cNvPr id="21" name="TextBox 20">
            <a:extLst>
              <a:ext uri="{FF2B5EF4-FFF2-40B4-BE49-F238E27FC236}">
                <a16:creationId xmlns:a16="http://schemas.microsoft.com/office/drawing/2014/main" id="{C7AA473F-DD41-287A-A151-D824339A628D}"/>
              </a:ext>
            </a:extLst>
          </p:cNvPr>
          <p:cNvSpPr txBox="1"/>
          <p:nvPr/>
        </p:nvSpPr>
        <p:spPr>
          <a:xfrm>
            <a:off x="9382098" y="5500498"/>
            <a:ext cx="1428456" cy="747187"/>
          </a:xfrm>
          <a:prstGeom prst="rect">
            <a:avLst/>
          </a:prstGeom>
          <a:noFill/>
          <a:ln>
            <a:noFill/>
          </a:ln>
        </p:spPr>
        <p:txBody>
          <a:bodyPr wrap="none" lIns="0" tIns="0" rIns="0" bIns="0" rtlCol="0">
            <a:noAutofit/>
          </a:bodyPr>
          <a:lstStyle/>
          <a:p>
            <a:pPr algn="ctr" defTabSz="457200" fontAlgn="base">
              <a:spcBef>
                <a:spcPct val="0"/>
              </a:spcBef>
              <a:spcAft>
                <a:spcPct val="0"/>
              </a:spcAft>
            </a:pPr>
            <a:r>
              <a:rPr lang="en-US" b="1" dirty="0">
                <a:solidFill>
                  <a:srgbClr val="007A3E"/>
                </a:solidFill>
                <a:latin typeface="Calibri" charset="0"/>
                <a:ea typeface="ＭＳ Ｐゴシック" charset="0"/>
              </a:rPr>
              <a:t>Network </a:t>
            </a:r>
          </a:p>
          <a:p>
            <a:pPr algn="ctr" defTabSz="457200" fontAlgn="base">
              <a:spcBef>
                <a:spcPct val="0"/>
              </a:spcBef>
              <a:spcAft>
                <a:spcPct val="0"/>
              </a:spcAft>
            </a:pPr>
            <a:r>
              <a:rPr lang="en-US" b="1" dirty="0">
                <a:solidFill>
                  <a:srgbClr val="007A3E"/>
                </a:solidFill>
                <a:latin typeface="Calibri" charset="0"/>
                <a:ea typeface="ＭＳ Ｐゴシック" charset="0"/>
              </a:rPr>
              <a:t>optimization</a:t>
            </a:r>
          </a:p>
        </p:txBody>
      </p:sp>
      <p:sp>
        <p:nvSpPr>
          <p:cNvPr id="22" name="TextBox 21">
            <a:extLst>
              <a:ext uri="{FF2B5EF4-FFF2-40B4-BE49-F238E27FC236}">
                <a16:creationId xmlns:a16="http://schemas.microsoft.com/office/drawing/2014/main" id="{CDAE9AFE-332B-FD81-3576-1FC5DC79847F}"/>
              </a:ext>
            </a:extLst>
          </p:cNvPr>
          <p:cNvSpPr txBox="1"/>
          <p:nvPr/>
        </p:nvSpPr>
        <p:spPr>
          <a:xfrm>
            <a:off x="6959519" y="5558899"/>
            <a:ext cx="1428456" cy="747187"/>
          </a:xfrm>
          <a:prstGeom prst="rect">
            <a:avLst/>
          </a:prstGeom>
          <a:noFill/>
          <a:ln>
            <a:noFill/>
          </a:ln>
        </p:spPr>
        <p:txBody>
          <a:bodyPr wrap="none" lIns="0" tIns="0" rIns="0" bIns="0" rtlCol="0">
            <a:noAutofit/>
          </a:bodyPr>
          <a:lstStyle/>
          <a:p>
            <a:pPr algn="ctr" defTabSz="457200" fontAlgn="base">
              <a:spcBef>
                <a:spcPct val="0"/>
              </a:spcBef>
              <a:spcAft>
                <a:spcPct val="0"/>
              </a:spcAft>
            </a:pPr>
            <a:r>
              <a:rPr lang="en-US" b="1" dirty="0">
                <a:solidFill>
                  <a:srgbClr val="007A3E"/>
                </a:solidFill>
                <a:latin typeface="Calibri" charset="0"/>
                <a:ea typeface="ＭＳ Ｐゴシック" charset="0"/>
              </a:rPr>
              <a:t>Operations </a:t>
            </a:r>
          </a:p>
          <a:p>
            <a:pPr algn="ctr" defTabSz="457200" fontAlgn="base">
              <a:spcBef>
                <a:spcPct val="0"/>
              </a:spcBef>
              <a:spcAft>
                <a:spcPct val="0"/>
              </a:spcAft>
            </a:pPr>
            <a:r>
              <a:rPr lang="en-US" b="1" dirty="0">
                <a:solidFill>
                  <a:srgbClr val="007A3E"/>
                </a:solidFill>
                <a:latin typeface="Calibri" charset="0"/>
                <a:ea typeface="ＭＳ Ｐゴシック" charset="0"/>
              </a:rPr>
              <a:t>automation</a:t>
            </a:r>
          </a:p>
        </p:txBody>
      </p:sp>
      <p:pic>
        <p:nvPicPr>
          <p:cNvPr id="23" name="Picture 22" descr="Icon&#10;&#10;Description automatically generated">
            <a:extLst>
              <a:ext uri="{FF2B5EF4-FFF2-40B4-BE49-F238E27FC236}">
                <a16:creationId xmlns:a16="http://schemas.microsoft.com/office/drawing/2014/main" id="{6958FBB2-1B15-394D-4097-6D9DB9F28F17}"/>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9351629" y="981157"/>
            <a:ext cx="716557" cy="716557"/>
          </a:xfrm>
          <a:prstGeom prst="rect">
            <a:avLst/>
          </a:prstGeom>
        </p:spPr>
      </p:pic>
      <p:pic>
        <p:nvPicPr>
          <p:cNvPr id="24" name="Picture 23" descr="Icon&#10;&#10;Description automatically generated">
            <a:extLst>
              <a:ext uri="{FF2B5EF4-FFF2-40B4-BE49-F238E27FC236}">
                <a16:creationId xmlns:a16="http://schemas.microsoft.com/office/drawing/2014/main" id="{10DB8173-B232-B18D-B233-9DFF68A3E562}"/>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rot="10800000">
            <a:off x="7944774" y="1714743"/>
            <a:ext cx="752865" cy="752865"/>
          </a:xfrm>
          <a:prstGeom prst="rect">
            <a:avLst/>
          </a:prstGeom>
        </p:spPr>
      </p:pic>
      <p:sp>
        <p:nvSpPr>
          <p:cNvPr id="30" name="Content Placeholder 2">
            <a:extLst>
              <a:ext uri="{FF2B5EF4-FFF2-40B4-BE49-F238E27FC236}">
                <a16:creationId xmlns:a16="http://schemas.microsoft.com/office/drawing/2014/main" id="{41FA645C-BD8B-73D9-6B17-88BD8DD43F49}"/>
              </a:ext>
            </a:extLst>
          </p:cNvPr>
          <p:cNvSpPr txBox="1">
            <a:spLocks/>
          </p:cNvSpPr>
          <p:nvPr/>
        </p:nvSpPr>
        <p:spPr>
          <a:xfrm>
            <a:off x="481981" y="1298529"/>
            <a:ext cx="11506148" cy="5014960"/>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tx1"/>
              </a:buClr>
              <a:buFontTx/>
              <a:buNone/>
              <a:defRPr sz="2400" kern="1200">
                <a:solidFill>
                  <a:schemeClr val="tx2"/>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SzPct val="101000"/>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742950" indent="-28575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defTabSz="914377">
              <a:spcAft>
                <a:spcPts val="0"/>
              </a:spcAft>
              <a:buClrTx/>
              <a:buFont typeface="Arial" panose="020B0604020202020204" pitchFamily="34" charset="0"/>
              <a:buNone/>
              <a:defRPr/>
            </a:pPr>
            <a:r>
              <a:rPr lang="en-US" sz="2000" dirty="0"/>
              <a:t>Emerging applications</a:t>
            </a:r>
          </a:p>
        </p:txBody>
      </p:sp>
    </p:spTree>
    <p:extLst>
      <p:ext uri="{BB962C8B-B14F-4D97-AF65-F5344CB8AC3E}">
        <p14:creationId xmlns:p14="http://schemas.microsoft.com/office/powerpoint/2010/main" val="297335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B9C7A597-25C0-63E2-AF4B-B80B050014A2}"/>
              </a:ext>
            </a:extLst>
          </p:cNvPr>
          <p:cNvSpPr/>
          <p:nvPr/>
        </p:nvSpPr>
        <p:spPr>
          <a:xfrm>
            <a:off x="330815" y="885131"/>
            <a:ext cx="6515603" cy="5703676"/>
          </a:xfrm>
          <a:prstGeom prst="rect">
            <a:avLst/>
          </a:prstGeom>
          <a:solidFill>
            <a:srgbClr val="FFFFFF"/>
          </a:solidFill>
          <a:ln w="12700" cap="flat" cmpd="sng" algn="ctr">
            <a:solidFill>
              <a:srgbClr val="98A2AE"/>
            </a:solid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300"/>
              </a:spcAft>
              <a:buClrTx/>
              <a:buSzPct val="100000"/>
              <a:buFontTx/>
              <a:buNone/>
              <a:tabLst/>
              <a:defRPr/>
            </a:pPr>
            <a:endParaRPr kumimoji="0" lang="en-US" sz="1600" b="0" i="0" u="none" strike="noStrike" kern="0" cap="none" spc="0" normalizeH="0" baseline="0" noProof="0" dirty="0">
              <a:ln>
                <a:noFill/>
              </a:ln>
              <a:solidFill>
                <a:srgbClr val="FFFFFF"/>
              </a:solidFill>
              <a:effectLst/>
              <a:uLnTx/>
              <a:uFillTx/>
              <a:latin typeface="Nokia Pure Text Light"/>
              <a:ea typeface="+mn-ea"/>
              <a:cs typeface="+mn-cs"/>
            </a:endParaRPr>
          </a:p>
        </p:txBody>
      </p:sp>
      <p:sp>
        <p:nvSpPr>
          <p:cNvPr id="57" name="Footer Placeholder 1">
            <a:extLst>
              <a:ext uri="{FF2B5EF4-FFF2-40B4-BE49-F238E27FC236}">
                <a16:creationId xmlns:a16="http://schemas.microsoft.com/office/drawing/2014/main" id="{DAA1999A-EFA4-297D-7DB8-DDD0D6CDB0FA}"/>
              </a:ext>
            </a:extLst>
          </p:cNvPr>
          <p:cNvSpPr txBox="1">
            <a:spLocks/>
          </p:cNvSpPr>
          <p:nvPr/>
        </p:nvSpPr>
        <p:spPr>
          <a:xfrm>
            <a:off x="2962752" y="6885626"/>
            <a:ext cx="6266494" cy="177326"/>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sz="1000">
                <a:solidFill>
                  <a:srgbClr val="001135"/>
                </a:solidFill>
                <a:latin typeface="Nokia Pure Text Light"/>
              </a:rPr>
              <a:t>Confidential</a:t>
            </a:r>
            <a:endParaRPr lang="en-US" sz="1000" dirty="0">
              <a:solidFill>
                <a:srgbClr val="001135"/>
              </a:solidFill>
              <a:latin typeface="Nokia Pure Text Light"/>
            </a:endParaRPr>
          </a:p>
        </p:txBody>
      </p:sp>
      <p:sp>
        <p:nvSpPr>
          <p:cNvPr id="58" name="Text Placeholder 2">
            <a:extLst>
              <a:ext uri="{FF2B5EF4-FFF2-40B4-BE49-F238E27FC236}">
                <a16:creationId xmlns:a16="http://schemas.microsoft.com/office/drawing/2014/main" id="{2E914C6C-5396-1450-2AE6-1707965872EE}"/>
              </a:ext>
            </a:extLst>
          </p:cNvPr>
          <p:cNvSpPr txBox="1">
            <a:spLocks/>
          </p:cNvSpPr>
          <p:nvPr/>
        </p:nvSpPr>
        <p:spPr>
          <a:xfrm>
            <a:off x="7210628" y="885130"/>
            <a:ext cx="4624683" cy="1430464"/>
          </a:xfrm>
          <a:prstGeom prst="rect">
            <a:avLst/>
          </a:prstGeom>
          <a:solidFill>
            <a:srgbClr val="FFFFFF">
              <a:lumMod val="95000"/>
            </a:srgbClr>
          </a:solidFill>
        </p:spPr>
        <p:txBody>
          <a:bodyPr lIns="91440" tIns="91440" rIns="0" bIns="0" anchor="t" anchorCtr="0"/>
          <a:lstStyle>
            <a:lvl1pPr marL="0" indent="0" algn="l" defTabSz="685800" rtl="0" eaLnBrk="1" latinLnBrk="0" hangingPunct="1">
              <a:lnSpc>
                <a:spcPct val="100000"/>
              </a:lnSpc>
              <a:spcBef>
                <a:spcPts val="0"/>
              </a:spcBef>
              <a:buFont typeface="Arial" panose="020B0604020202020204" pitchFamily="34" charset="0"/>
              <a:buNone/>
              <a:defRPr sz="20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marR="0" lvl="0" indent="-4572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srgbClr val="4D5766"/>
                </a:solidFill>
                <a:effectLst/>
                <a:uLnTx/>
                <a:uFillTx/>
                <a:latin typeface="Nokia Pure Headline Light"/>
                <a:ea typeface="+mn-ea"/>
                <a:cs typeface="+mn-cs"/>
              </a:rPr>
              <a:t>Proactive and predictive</a:t>
            </a:r>
          </a:p>
          <a:p>
            <a:pPr marL="457200" marR="0" lvl="0" indent="-4572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srgbClr val="4D5766"/>
                </a:solidFill>
                <a:effectLst/>
                <a:uLnTx/>
                <a:uFillTx/>
                <a:latin typeface="Nokia Pure Headline Light"/>
                <a:ea typeface="+mn-ea"/>
                <a:cs typeface="+mn-cs"/>
              </a:rPr>
              <a:t>Auto-heal and optimize</a:t>
            </a:r>
          </a:p>
          <a:p>
            <a:pPr marL="457200" marR="0" lvl="0" indent="-457200"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srgbClr val="4D5766"/>
                </a:solidFill>
                <a:effectLst/>
                <a:uLnTx/>
                <a:uFillTx/>
                <a:latin typeface="Nokia Pure Headline Light"/>
                <a:ea typeface="+mn-ea"/>
                <a:cs typeface="+mn-cs"/>
              </a:rPr>
              <a:t>Energy efficient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4D5766"/>
                </a:solidFill>
                <a:effectLst/>
                <a:uLnTx/>
                <a:uFillTx/>
                <a:latin typeface="Nokia Pure Headline Light"/>
                <a:ea typeface="+mn-ea"/>
                <a:cs typeface="+mn-cs"/>
              </a:rPr>
              <a:t> </a:t>
            </a: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p:txBody>
      </p:sp>
      <p:pic>
        <p:nvPicPr>
          <p:cNvPr id="60" name="Picture 59">
            <a:extLst>
              <a:ext uri="{FF2B5EF4-FFF2-40B4-BE49-F238E27FC236}">
                <a16:creationId xmlns:a16="http://schemas.microsoft.com/office/drawing/2014/main" id="{881996BE-4EB3-80CE-97BA-1D3523FF554E}"/>
              </a:ext>
            </a:extLst>
          </p:cNvPr>
          <p:cNvPicPr>
            <a:picLocks noChangeAspect="1"/>
          </p:cNvPicPr>
          <p:nvPr/>
        </p:nvPicPr>
        <p:blipFill>
          <a:blip r:embed="rId3"/>
          <a:stretch>
            <a:fillRect/>
          </a:stretch>
        </p:blipFill>
        <p:spPr>
          <a:xfrm>
            <a:off x="761928" y="5150359"/>
            <a:ext cx="4946392" cy="1438448"/>
          </a:xfrm>
          <a:prstGeom prst="rect">
            <a:avLst/>
          </a:prstGeom>
        </p:spPr>
      </p:pic>
      <p:sp>
        <p:nvSpPr>
          <p:cNvPr id="61" name="TextBox 60">
            <a:extLst>
              <a:ext uri="{FF2B5EF4-FFF2-40B4-BE49-F238E27FC236}">
                <a16:creationId xmlns:a16="http://schemas.microsoft.com/office/drawing/2014/main" id="{F5560C9A-C882-B6BB-C517-8002AC277A3F}"/>
              </a:ext>
            </a:extLst>
          </p:cNvPr>
          <p:cNvSpPr txBox="1"/>
          <p:nvPr/>
        </p:nvSpPr>
        <p:spPr>
          <a:xfrm>
            <a:off x="422252" y="4341110"/>
            <a:ext cx="1521081" cy="1145676"/>
          </a:xfrm>
          <a:prstGeom prst="rect">
            <a:avLst/>
          </a:prstGeom>
          <a:noFill/>
        </p:spPr>
        <p:txBody>
          <a:bodyPr wrap="square" rtlCol="0">
            <a:spAutoFit/>
          </a:bodyPr>
          <a:lstStyle/>
          <a:p>
            <a:pPr defTabSz="457200">
              <a:defRPr/>
            </a:pPr>
            <a:r>
              <a:rPr lang="en-US" sz="1600" dirty="0">
                <a:solidFill>
                  <a:srgbClr val="0070C0"/>
                </a:solidFill>
                <a:latin typeface="Calibri"/>
              </a:rPr>
              <a:t> </a:t>
            </a:r>
          </a:p>
          <a:p>
            <a:pPr defTabSz="457200">
              <a:defRPr/>
            </a:pPr>
            <a:r>
              <a:rPr lang="en-US" sz="1600" dirty="0">
                <a:solidFill>
                  <a:srgbClr val="0070C0"/>
                </a:solidFill>
                <a:latin typeface="Calibri"/>
              </a:rPr>
              <a:t>Data</a:t>
            </a:r>
          </a:p>
          <a:p>
            <a:pPr defTabSz="457200">
              <a:defRPr/>
            </a:pPr>
            <a:endParaRPr lang="en-US" sz="1600" dirty="0">
              <a:solidFill>
                <a:srgbClr val="009FDB"/>
              </a:solidFill>
              <a:latin typeface="Calibri"/>
            </a:endParaRPr>
          </a:p>
          <a:p>
            <a:pPr defTabSz="457200">
              <a:defRPr/>
            </a:pPr>
            <a:endParaRPr lang="en-US" sz="1600" dirty="0">
              <a:solidFill>
                <a:srgbClr val="009FDB"/>
              </a:solidFill>
              <a:latin typeface="Calibri"/>
            </a:endParaRPr>
          </a:p>
        </p:txBody>
      </p:sp>
      <p:sp>
        <p:nvSpPr>
          <p:cNvPr id="62" name="Curved Left Arrow 31">
            <a:extLst>
              <a:ext uri="{FF2B5EF4-FFF2-40B4-BE49-F238E27FC236}">
                <a16:creationId xmlns:a16="http://schemas.microsoft.com/office/drawing/2014/main" id="{A905F1A5-9E42-AB00-7ED9-C01F18F0EFAA}"/>
              </a:ext>
            </a:extLst>
          </p:cNvPr>
          <p:cNvSpPr/>
          <p:nvPr/>
        </p:nvSpPr>
        <p:spPr>
          <a:xfrm rot="10010961">
            <a:off x="362660" y="3821594"/>
            <a:ext cx="968966" cy="1976170"/>
          </a:xfrm>
          <a:prstGeom prst="curvedLeftArrow">
            <a:avLst/>
          </a:prstGeom>
          <a:solidFill>
            <a:srgbClr val="009FDB"/>
          </a:solidFill>
          <a:ln w="25400" cap="flat" cmpd="sng" algn="ctr">
            <a:solidFill>
              <a:srgbClr val="009FDB">
                <a:shade val="50000"/>
              </a:srgbClr>
            </a:solidFill>
            <a:prstDash val="solid"/>
          </a:ln>
          <a:effectLst/>
        </p:spPr>
        <p:txBody>
          <a:bodyPr rtlCol="0" anchor="ctr"/>
          <a:lstStyle/>
          <a:p>
            <a:pPr algn="ctr">
              <a:defRPr/>
            </a:pPr>
            <a:endParaRPr lang="en-US" sz="1600" kern="0">
              <a:solidFill>
                <a:srgbClr val="009FDB"/>
              </a:solidFill>
              <a:latin typeface="Calibri"/>
            </a:endParaRPr>
          </a:p>
        </p:txBody>
      </p:sp>
      <p:sp>
        <p:nvSpPr>
          <p:cNvPr id="63" name="Right Arrow 32">
            <a:extLst>
              <a:ext uri="{FF2B5EF4-FFF2-40B4-BE49-F238E27FC236}">
                <a16:creationId xmlns:a16="http://schemas.microsoft.com/office/drawing/2014/main" id="{1DBBE0E6-88E2-0830-470B-E1AB7A48DEF9}"/>
              </a:ext>
            </a:extLst>
          </p:cNvPr>
          <p:cNvSpPr/>
          <p:nvPr/>
        </p:nvSpPr>
        <p:spPr>
          <a:xfrm rot="5400000">
            <a:off x="2600641" y="4117002"/>
            <a:ext cx="687135" cy="1493986"/>
          </a:xfrm>
          <a:prstGeom prst="rightArrow">
            <a:avLst/>
          </a:prstGeom>
          <a:solidFill>
            <a:srgbClr val="009FDB"/>
          </a:solidFill>
          <a:ln w="25400" cap="flat" cmpd="sng" algn="ctr">
            <a:solidFill>
              <a:srgbClr val="009FDB">
                <a:shade val="50000"/>
              </a:srgbClr>
            </a:solidFill>
            <a:prstDash val="solid"/>
          </a:ln>
          <a:effectLst/>
        </p:spPr>
        <p:txBody>
          <a:bodyPr rtlCol="0" anchor="ctr"/>
          <a:lstStyle/>
          <a:p>
            <a:pPr algn="ctr">
              <a:defRPr/>
            </a:pPr>
            <a:endParaRPr lang="en-US" sz="1600" kern="0">
              <a:solidFill>
                <a:prstClr val="white"/>
              </a:solidFill>
              <a:latin typeface="Calibri"/>
            </a:endParaRPr>
          </a:p>
        </p:txBody>
      </p:sp>
      <p:sp>
        <p:nvSpPr>
          <p:cNvPr id="64" name="TextBox 63">
            <a:extLst>
              <a:ext uri="{FF2B5EF4-FFF2-40B4-BE49-F238E27FC236}">
                <a16:creationId xmlns:a16="http://schemas.microsoft.com/office/drawing/2014/main" id="{8B1F4A76-4C28-CF4A-D826-993A2693EB05}"/>
              </a:ext>
            </a:extLst>
          </p:cNvPr>
          <p:cNvSpPr txBox="1"/>
          <p:nvPr/>
        </p:nvSpPr>
        <p:spPr>
          <a:xfrm>
            <a:off x="3599035" y="4528612"/>
            <a:ext cx="1903533" cy="360070"/>
          </a:xfrm>
          <a:prstGeom prst="rect">
            <a:avLst/>
          </a:prstGeom>
          <a:noFill/>
        </p:spPr>
        <p:txBody>
          <a:bodyPr wrap="square" rtlCol="0">
            <a:spAutoFit/>
          </a:bodyPr>
          <a:lstStyle/>
          <a:p>
            <a:pPr defTabSz="457200">
              <a:defRPr/>
            </a:pPr>
            <a:r>
              <a:rPr lang="en-US" sz="1600" dirty="0">
                <a:solidFill>
                  <a:srgbClr val="0070C0"/>
                </a:solidFill>
                <a:latin typeface="Calibri"/>
              </a:rPr>
              <a:t>Actions</a:t>
            </a:r>
          </a:p>
        </p:txBody>
      </p:sp>
      <p:pic>
        <p:nvPicPr>
          <p:cNvPr id="65" name="Picture 64">
            <a:extLst>
              <a:ext uri="{FF2B5EF4-FFF2-40B4-BE49-F238E27FC236}">
                <a16:creationId xmlns:a16="http://schemas.microsoft.com/office/drawing/2014/main" id="{8EF738C5-69DE-A039-3918-853FD0B74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0006" y="5731496"/>
            <a:ext cx="528871" cy="408795"/>
          </a:xfrm>
          <a:prstGeom prst="rect">
            <a:avLst/>
          </a:prstGeom>
        </p:spPr>
      </p:pic>
      <p:pic>
        <p:nvPicPr>
          <p:cNvPr id="66" name="Picture 65">
            <a:extLst>
              <a:ext uri="{FF2B5EF4-FFF2-40B4-BE49-F238E27FC236}">
                <a16:creationId xmlns:a16="http://schemas.microsoft.com/office/drawing/2014/main" id="{57120D78-659D-1FA6-C61F-7CAA47152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946" y="5527099"/>
            <a:ext cx="528871" cy="408795"/>
          </a:xfrm>
          <a:prstGeom prst="rect">
            <a:avLst/>
          </a:prstGeom>
        </p:spPr>
      </p:pic>
      <p:pic>
        <p:nvPicPr>
          <p:cNvPr id="67" name="Picture 66">
            <a:extLst>
              <a:ext uri="{FF2B5EF4-FFF2-40B4-BE49-F238E27FC236}">
                <a16:creationId xmlns:a16="http://schemas.microsoft.com/office/drawing/2014/main" id="{3DAEACB1-14B0-1338-B368-9B3B44AF5B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7148" y="5187619"/>
            <a:ext cx="799338" cy="617855"/>
          </a:xfrm>
          <a:prstGeom prst="rect">
            <a:avLst/>
          </a:prstGeom>
        </p:spPr>
      </p:pic>
      <p:pic>
        <p:nvPicPr>
          <p:cNvPr id="69" name="Picture 2" descr="Image result for inspect">
            <a:extLst>
              <a:ext uri="{FF2B5EF4-FFF2-40B4-BE49-F238E27FC236}">
                <a16:creationId xmlns:a16="http://schemas.microsoft.com/office/drawing/2014/main" id="{DDE6A1E2-94D8-CBA0-471D-04BF9A107E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73" t="4456" r="8726" b="7304"/>
          <a:stretch/>
        </p:blipFill>
        <p:spPr bwMode="auto">
          <a:xfrm flipH="1">
            <a:off x="4295291" y="2625660"/>
            <a:ext cx="1440607" cy="107308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7515A54-8936-64FA-DA4D-C3A187DFEA3E}"/>
              </a:ext>
            </a:extLst>
          </p:cNvPr>
          <p:cNvPicPr>
            <a:picLocks noChangeAspect="1"/>
          </p:cNvPicPr>
          <p:nvPr/>
        </p:nvPicPr>
        <p:blipFill rotWithShape="1">
          <a:blip r:embed="rId7"/>
          <a:srcRect t="25407"/>
          <a:stretch/>
        </p:blipFill>
        <p:spPr>
          <a:xfrm>
            <a:off x="4844785" y="3936358"/>
            <a:ext cx="1574262" cy="767411"/>
          </a:xfrm>
          <a:prstGeom prst="rect">
            <a:avLst/>
          </a:prstGeom>
        </p:spPr>
      </p:pic>
      <p:pic>
        <p:nvPicPr>
          <p:cNvPr id="72" name="Picture 71">
            <a:extLst>
              <a:ext uri="{FF2B5EF4-FFF2-40B4-BE49-F238E27FC236}">
                <a16:creationId xmlns:a16="http://schemas.microsoft.com/office/drawing/2014/main" id="{C190F6EB-7A7F-FA95-E8A2-989B58F095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87879" y="4775527"/>
            <a:ext cx="1041276" cy="1383576"/>
          </a:xfrm>
          <a:prstGeom prst="rect">
            <a:avLst/>
          </a:prstGeom>
        </p:spPr>
      </p:pic>
      <p:pic>
        <p:nvPicPr>
          <p:cNvPr id="73" name="Picture 72">
            <a:extLst>
              <a:ext uri="{FF2B5EF4-FFF2-40B4-BE49-F238E27FC236}">
                <a16:creationId xmlns:a16="http://schemas.microsoft.com/office/drawing/2014/main" id="{BDF75BB9-5AF8-51EC-DD4F-B5F364DFE0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0475" y="1017601"/>
            <a:ext cx="989550" cy="1169133"/>
          </a:xfrm>
          <a:prstGeom prst="rect">
            <a:avLst/>
          </a:prstGeom>
        </p:spPr>
      </p:pic>
      <p:sp>
        <p:nvSpPr>
          <p:cNvPr id="74" name="Left-Right Arrow 1">
            <a:extLst>
              <a:ext uri="{FF2B5EF4-FFF2-40B4-BE49-F238E27FC236}">
                <a16:creationId xmlns:a16="http://schemas.microsoft.com/office/drawing/2014/main" id="{CE1AB908-B238-DA74-8863-3495EF0DE167}"/>
              </a:ext>
            </a:extLst>
          </p:cNvPr>
          <p:cNvSpPr/>
          <p:nvPr/>
        </p:nvSpPr>
        <p:spPr>
          <a:xfrm rot="19655765">
            <a:off x="3669415" y="1987428"/>
            <a:ext cx="1149460" cy="805837"/>
          </a:xfrm>
          <a:prstGeom prst="leftRightArrow">
            <a:avLst/>
          </a:prstGeom>
          <a:solidFill>
            <a:srgbClr val="009FDB"/>
          </a:solidFill>
          <a:ln w="9525" cap="flat" cmpd="sng" algn="ctr">
            <a:noFill/>
            <a:prstDash val="solid"/>
          </a:ln>
          <a:effectLst/>
        </p:spPr>
        <p:txBody>
          <a:bodyPr lIns="0" tIns="0" rIns="0" bIns="0" rtlCol="0" anchor="ctr"/>
          <a:lstStyle/>
          <a:p>
            <a:pPr algn="ctr">
              <a:defRPr/>
            </a:pPr>
            <a:endParaRPr lang="en-US" sz="2400" kern="0">
              <a:solidFill>
                <a:prstClr val="white"/>
              </a:solidFill>
              <a:latin typeface="Calibri"/>
            </a:endParaRPr>
          </a:p>
        </p:txBody>
      </p:sp>
      <p:pic>
        <p:nvPicPr>
          <p:cNvPr id="75" name="Picture 74" descr="Logo, company name&#10;&#10;Description automatically generated">
            <a:extLst>
              <a:ext uri="{FF2B5EF4-FFF2-40B4-BE49-F238E27FC236}">
                <a16:creationId xmlns:a16="http://schemas.microsoft.com/office/drawing/2014/main" id="{5D36478F-8D36-C0A3-8E7C-103B443393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9759" y="4092363"/>
            <a:ext cx="1217546" cy="549326"/>
          </a:xfrm>
          <a:prstGeom prst="rect">
            <a:avLst/>
          </a:prstGeom>
        </p:spPr>
      </p:pic>
      <p:sp>
        <p:nvSpPr>
          <p:cNvPr id="76" name="TextBox 75">
            <a:extLst>
              <a:ext uri="{FF2B5EF4-FFF2-40B4-BE49-F238E27FC236}">
                <a16:creationId xmlns:a16="http://schemas.microsoft.com/office/drawing/2014/main" id="{7431ECF2-803C-FA39-9BBF-9028C923D51C}"/>
              </a:ext>
            </a:extLst>
          </p:cNvPr>
          <p:cNvSpPr txBox="1"/>
          <p:nvPr/>
        </p:nvSpPr>
        <p:spPr>
          <a:xfrm>
            <a:off x="2689691" y="1255193"/>
            <a:ext cx="2499194" cy="768154"/>
          </a:xfrm>
          <a:prstGeom prst="rect">
            <a:avLst/>
          </a:prstGeom>
          <a:noFill/>
          <a:ln>
            <a:noFill/>
          </a:ln>
        </p:spPr>
        <p:txBody>
          <a:bodyPr wrap="square" lIns="0" tIns="0" rIns="0" bIns="0" rtlCol="0">
            <a:noAutofit/>
          </a:bodyPr>
          <a:lstStyle/>
          <a:p>
            <a:pPr defTabSz="457200">
              <a:defRPr/>
            </a:pPr>
            <a:r>
              <a:rPr lang="en-US" sz="2000" dirty="0">
                <a:solidFill>
                  <a:srgbClr val="0070C0"/>
                </a:solidFill>
                <a:latin typeface="Calibri"/>
              </a:rPr>
              <a:t>Operator-defined</a:t>
            </a:r>
            <a:br>
              <a:rPr lang="en-US" sz="2000" dirty="0">
                <a:solidFill>
                  <a:srgbClr val="0070C0"/>
                </a:solidFill>
                <a:latin typeface="Calibri"/>
              </a:rPr>
            </a:br>
            <a:r>
              <a:rPr lang="en-US" sz="2000" dirty="0">
                <a:solidFill>
                  <a:srgbClr val="0070C0"/>
                </a:solidFill>
                <a:latin typeface="Calibri"/>
              </a:rPr>
              <a:t>intent</a:t>
            </a:r>
          </a:p>
        </p:txBody>
      </p:sp>
      <p:sp>
        <p:nvSpPr>
          <p:cNvPr id="77" name="Text Placeholder 2">
            <a:extLst>
              <a:ext uri="{FF2B5EF4-FFF2-40B4-BE49-F238E27FC236}">
                <a16:creationId xmlns:a16="http://schemas.microsoft.com/office/drawing/2014/main" id="{EAFA0175-4B59-D28F-41DF-CC13D5133FF9}"/>
              </a:ext>
            </a:extLst>
          </p:cNvPr>
          <p:cNvSpPr txBox="1">
            <a:spLocks/>
          </p:cNvSpPr>
          <p:nvPr/>
        </p:nvSpPr>
        <p:spPr>
          <a:xfrm>
            <a:off x="7210628" y="2442705"/>
            <a:ext cx="4624683" cy="545724"/>
          </a:xfrm>
          <a:prstGeom prst="rect">
            <a:avLst/>
          </a:prstGeom>
          <a:solidFill>
            <a:srgbClr val="00C9FF">
              <a:lumMod val="20000"/>
              <a:lumOff val="80000"/>
            </a:srgbClr>
          </a:solidFill>
        </p:spPr>
        <p:txBody>
          <a:bodyPr lIns="91440" tIns="91440" rIns="0" bIns="0"/>
          <a:lstStyle>
            <a:lvl1pPr marL="0" indent="0" algn="l" defTabSz="685800" rtl="0" eaLnBrk="1" latinLnBrk="0" hangingPunct="1">
              <a:lnSpc>
                <a:spcPct val="100000"/>
              </a:lnSpc>
              <a:spcBef>
                <a:spcPts val="0"/>
              </a:spcBef>
              <a:buFont typeface="Arial" panose="020B0604020202020204" pitchFamily="34" charset="0"/>
              <a:buNone/>
              <a:defRPr sz="20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t>Closed loop automation</a:t>
            </a:r>
          </a:p>
        </p:txBody>
      </p:sp>
      <p:sp>
        <p:nvSpPr>
          <p:cNvPr id="78" name="Text Placeholder 2">
            <a:extLst>
              <a:ext uri="{FF2B5EF4-FFF2-40B4-BE49-F238E27FC236}">
                <a16:creationId xmlns:a16="http://schemas.microsoft.com/office/drawing/2014/main" id="{697B5B26-6E02-D35B-D2E1-261D40191AFE}"/>
              </a:ext>
            </a:extLst>
          </p:cNvPr>
          <p:cNvSpPr txBox="1">
            <a:spLocks/>
          </p:cNvSpPr>
          <p:nvPr/>
        </p:nvSpPr>
        <p:spPr>
          <a:xfrm>
            <a:off x="7210628" y="3126840"/>
            <a:ext cx="4624683" cy="545724"/>
          </a:xfrm>
          <a:prstGeom prst="rect">
            <a:avLst/>
          </a:prstGeom>
          <a:solidFill>
            <a:srgbClr val="00C9FF">
              <a:lumMod val="20000"/>
              <a:lumOff val="80000"/>
            </a:srgbClr>
          </a:solidFill>
        </p:spPr>
        <p:txBody>
          <a:bodyPr lIns="91440" tIns="91440" rIns="0" bIns="0"/>
          <a:lstStyle>
            <a:lvl1pPr marL="0" indent="0" algn="l" defTabSz="685800" rtl="0" eaLnBrk="1" latinLnBrk="0" hangingPunct="1">
              <a:lnSpc>
                <a:spcPct val="100000"/>
              </a:lnSpc>
              <a:spcBef>
                <a:spcPts val="0"/>
              </a:spcBef>
              <a:buFont typeface="Arial" panose="020B0604020202020204" pitchFamily="34" charset="0"/>
              <a:buNone/>
              <a:defRPr sz="20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t>Sophisticated AI/ML (e.g., </a:t>
            </a:r>
            <a:r>
              <a:rPr kumimoji="0" lang="en-US" sz="2400" b="0" i="0" u="none" strike="noStrike" kern="1200" cap="none" spc="0" normalizeH="0" baseline="0" noProof="0" dirty="0" err="1">
                <a:ln>
                  <a:noFill/>
                </a:ln>
                <a:solidFill>
                  <a:srgbClr val="4D5766"/>
                </a:solidFill>
                <a:effectLst/>
                <a:uLnTx/>
                <a:uFillTx/>
                <a:latin typeface="Nokia Pure Headline Light"/>
                <a:ea typeface="+mn-ea"/>
                <a:cs typeface="+mn-cs"/>
              </a:rPr>
              <a:t>GenAI</a:t>
            </a:r>
            <a: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t>, RL)</a:t>
            </a:r>
            <a:b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b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b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p:txBody>
      </p:sp>
      <p:sp>
        <p:nvSpPr>
          <p:cNvPr id="79" name="Text Placeholder 2">
            <a:extLst>
              <a:ext uri="{FF2B5EF4-FFF2-40B4-BE49-F238E27FC236}">
                <a16:creationId xmlns:a16="http://schemas.microsoft.com/office/drawing/2014/main" id="{BDE30122-50D7-707B-318C-208BB67E15A4}"/>
              </a:ext>
            </a:extLst>
          </p:cNvPr>
          <p:cNvSpPr txBox="1">
            <a:spLocks/>
          </p:cNvSpPr>
          <p:nvPr/>
        </p:nvSpPr>
        <p:spPr>
          <a:xfrm>
            <a:off x="7230696" y="3807107"/>
            <a:ext cx="4624683" cy="1432878"/>
          </a:xfrm>
          <a:prstGeom prst="rect">
            <a:avLst/>
          </a:prstGeom>
          <a:solidFill>
            <a:srgbClr val="00C9FF">
              <a:lumMod val="20000"/>
              <a:lumOff val="80000"/>
            </a:srgbClr>
          </a:solidFill>
        </p:spPr>
        <p:txBody>
          <a:bodyPr lIns="91440" tIns="91440" rIns="0" bIns="0"/>
          <a:lstStyle>
            <a:lvl1pPr marL="0" indent="0" algn="l" defTabSz="685800" rtl="0" eaLnBrk="1" latinLnBrk="0" hangingPunct="1">
              <a:lnSpc>
                <a:spcPct val="100000"/>
              </a:lnSpc>
              <a:spcBef>
                <a:spcPts val="0"/>
              </a:spcBef>
              <a:buFont typeface="Arial" panose="020B0604020202020204" pitchFamily="34" charset="0"/>
              <a:buNone/>
              <a:defRPr sz="20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t>Service Management &amp; Orchestrator (SMO)</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srgbClr val="4D5766"/>
                </a:solidFill>
                <a:latin typeface="Nokia Pure Headline Light"/>
              </a:rPr>
              <a:t>Open interfaces (I-RAN)</a:t>
            </a: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b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p:txBody>
      </p:sp>
      <p:sp>
        <p:nvSpPr>
          <p:cNvPr id="80" name="Text Placeholder 2">
            <a:extLst>
              <a:ext uri="{FF2B5EF4-FFF2-40B4-BE49-F238E27FC236}">
                <a16:creationId xmlns:a16="http://schemas.microsoft.com/office/drawing/2014/main" id="{C0A1530B-7257-E6B5-7851-63ECFDCB00D6}"/>
              </a:ext>
            </a:extLst>
          </p:cNvPr>
          <p:cNvSpPr txBox="1">
            <a:spLocks/>
          </p:cNvSpPr>
          <p:nvPr/>
        </p:nvSpPr>
        <p:spPr>
          <a:xfrm>
            <a:off x="7236501" y="5362815"/>
            <a:ext cx="4624683" cy="545724"/>
          </a:xfrm>
          <a:prstGeom prst="rect">
            <a:avLst/>
          </a:prstGeom>
          <a:solidFill>
            <a:srgbClr val="00C9FF">
              <a:lumMod val="20000"/>
              <a:lumOff val="80000"/>
            </a:srgbClr>
          </a:solidFill>
        </p:spPr>
        <p:txBody>
          <a:bodyPr lIns="91440" tIns="91440" rIns="0" bIns="0"/>
          <a:lstStyle>
            <a:lvl1pPr marL="0" indent="0" algn="l" defTabSz="685800" rtl="0" eaLnBrk="1" latinLnBrk="0" hangingPunct="1">
              <a:lnSpc>
                <a:spcPct val="100000"/>
              </a:lnSpc>
              <a:spcBef>
                <a:spcPts val="0"/>
              </a:spcBef>
              <a:buFont typeface="Arial" panose="020B0604020202020204" pitchFamily="34" charset="0"/>
              <a:buNone/>
              <a:defRPr sz="20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t>Drones, autonomous cars,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b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p:txBody>
      </p:sp>
      <p:sp>
        <p:nvSpPr>
          <p:cNvPr id="81" name="Text Placeholder 2">
            <a:extLst>
              <a:ext uri="{FF2B5EF4-FFF2-40B4-BE49-F238E27FC236}">
                <a16:creationId xmlns:a16="http://schemas.microsoft.com/office/drawing/2014/main" id="{6B50438E-A9C4-49B7-FCF5-7A5239847516}"/>
              </a:ext>
            </a:extLst>
          </p:cNvPr>
          <p:cNvSpPr txBox="1">
            <a:spLocks/>
          </p:cNvSpPr>
          <p:nvPr/>
        </p:nvSpPr>
        <p:spPr>
          <a:xfrm>
            <a:off x="7216064" y="6043082"/>
            <a:ext cx="4624683" cy="545724"/>
          </a:xfrm>
          <a:prstGeom prst="rect">
            <a:avLst/>
          </a:prstGeom>
          <a:solidFill>
            <a:srgbClr val="00C9FF">
              <a:lumMod val="20000"/>
              <a:lumOff val="80000"/>
            </a:srgbClr>
          </a:solidFill>
        </p:spPr>
        <p:txBody>
          <a:bodyPr lIns="91440" tIns="91440" rIns="0" bIns="0"/>
          <a:lstStyle>
            <a:lvl1pPr marL="0" indent="0" algn="l" defTabSz="685800" rtl="0" eaLnBrk="1" latinLnBrk="0" hangingPunct="1">
              <a:lnSpc>
                <a:spcPct val="100000"/>
              </a:lnSpc>
              <a:spcBef>
                <a:spcPts val="0"/>
              </a:spcBef>
              <a:buFont typeface="Arial" panose="020B0604020202020204" pitchFamily="34" charset="0"/>
              <a:buNone/>
              <a:defRPr sz="200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t>Robots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2400" b="0" i="0" u="none" strike="noStrike" kern="1200" cap="none" spc="0" normalizeH="0" baseline="0" noProof="0" dirty="0">
                <a:ln>
                  <a:noFill/>
                </a:ln>
                <a:solidFill>
                  <a:srgbClr val="4D5766"/>
                </a:solidFill>
                <a:effectLst/>
                <a:uLnTx/>
                <a:uFillTx/>
                <a:latin typeface="Nokia Pure Headline Light"/>
                <a:ea typeface="+mn-ea"/>
                <a:cs typeface="+mn-cs"/>
              </a:rPr>
            </a:br>
            <a:endParaRPr kumimoji="0" lang="en-US" sz="2400" b="0" i="0" u="none" strike="noStrike" kern="1200" cap="none" spc="0" normalizeH="0" baseline="0" noProof="0" dirty="0">
              <a:ln>
                <a:noFill/>
              </a:ln>
              <a:solidFill>
                <a:srgbClr val="4D5766"/>
              </a:solidFill>
              <a:effectLst/>
              <a:uLnTx/>
              <a:uFillTx/>
              <a:latin typeface="Nokia Pure Headline Light"/>
              <a:ea typeface="+mn-ea"/>
              <a:cs typeface="+mn-cs"/>
            </a:endParaRPr>
          </a:p>
        </p:txBody>
      </p:sp>
      <p:sp>
        <p:nvSpPr>
          <p:cNvPr id="83" name="Rounded Rectangle 34">
            <a:extLst>
              <a:ext uri="{FF2B5EF4-FFF2-40B4-BE49-F238E27FC236}">
                <a16:creationId xmlns:a16="http://schemas.microsoft.com/office/drawing/2014/main" id="{BCEECB2B-CDEA-341F-F6BA-2A26B38229AC}"/>
              </a:ext>
            </a:extLst>
          </p:cNvPr>
          <p:cNvSpPr/>
          <p:nvPr/>
        </p:nvSpPr>
        <p:spPr>
          <a:xfrm>
            <a:off x="1678156" y="3285363"/>
            <a:ext cx="861315" cy="874066"/>
          </a:xfrm>
          <a:prstGeom prst="roundRect">
            <a:avLst/>
          </a:prstGeom>
          <a:solidFill>
            <a:srgbClr val="009FDB"/>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Analyze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Decide</a:t>
            </a:r>
          </a:p>
        </p:txBody>
      </p:sp>
      <p:pic>
        <p:nvPicPr>
          <p:cNvPr id="70" name="Picture 69">
            <a:extLst>
              <a:ext uri="{FF2B5EF4-FFF2-40B4-BE49-F238E27FC236}">
                <a16:creationId xmlns:a16="http://schemas.microsoft.com/office/drawing/2014/main" id="{CF4A9273-60D1-911C-DF5A-92B1BBC0283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9586" y="2602148"/>
            <a:ext cx="1290809" cy="741017"/>
          </a:xfrm>
          <a:prstGeom prst="rect">
            <a:avLst/>
          </a:prstGeom>
        </p:spPr>
      </p:pic>
      <p:sp>
        <p:nvSpPr>
          <p:cNvPr id="86" name="Title 1">
            <a:extLst>
              <a:ext uri="{FF2B5EF4-FFF2-40B4-BE49-F238E27FC236}">
                <a16:creationId xmlns:a16="http://schemas.microsoft.com/office/drawing/2014/main" id="{E5B7DC02-6037-3919-7F13-5729923FDD7D}"/>
              </a:ext>
            </a:extLst>
          </p:cNvPr>
          <p:cNvSpPr txBox="1">
            <a:spLocks/>
          </p:cNvSpPr>
          <p:nvPr/>
        </p:nvSpPr>
        <p:spPr>
          <a:xfrm>
            <a:off x="329270" y="283464"/>
            <a:ext cx="11509903" cy="862664"/>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spcAft>
                <a:spcPts val="0"/>
              </a:spcAft>
              <a:buNone/>
              <a:defRPr sz="2400" b="0" i="0" kern="1200">
                <a:solidFill>
                  <a:schemeClr val="tx1"/>
                </a:solidFill>
                <a:latin typeface="ATT Aleck Sans Medium" panose="020B0503020203020204" pitchFamily="34" charset="0"/>
                <a:ea typeface="+mj-ea"/>
                <a:cs typeface="ATT Aleck Sans Medium" panose="020B0503020203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TT Aleck Sans Medium" panose="020B0503020203020204" pitchFamily="34" charset="0"/>
                <a:ea typeface="+mj-ea"/>
                <a:cs typeface="ATT Aleck Sans Medium" panose="020B0503020203020204" pitchFamily="34" charset="0"/>
              </a:rPr>
              <a:t>RAN Automation Evolution</a:t>
            </a:r>
          </a:p>
        </p:txBody>
      </p:sp>
    </p:spTree>
    <p:extLst>
      <p:ext uri="{BB962C8B-B14F-4D97-AF65-F5344CB8AC3E}">
        <p14:creationId xmlns:p14="http://schemas.microsoft.com/office/powerpoint/2010/main" val="235674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C75DF-DA5B-B7F5-9C14-8BC612F72E5A}"/>
              </a:ext>
            </a:extLst>
          </p:cNvPr>
          <p:cNvSpPr>
            <a:spLocks noGrp="1"/>
          </p:cNvSpPr>
          <p:nvPr>
            <p:ph type="sldNum" sz="quarter" idx="11"/>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BF7EEEB5-873E-4B95-9575-A6B7DA24B74A}" type="slidenum">
              <a:rPr kumimoji="0" lang="en-US" sz="800" b="0" i="0" u="none" strike="noStrike" kern="1200" cap="none" spc="0" normalizeH="0" baseline="0" noProof="0" smtClean="0">
                <a:ln>
                  <a:noFill/>
                </a:ln>
                <a:solidFill>
                  <a:srgbClr val="000000"/>
                </a:solidFill>
                <a:effectLst/>
                <a:uLnTx/>
                <a:uFillTx/>
                <a:latin typeface="ATT Aleck Sans" panose="020B0503020203020204" pitchFamily="34" charset="0"/>
                <a:ea typeface="+mn-ea"/>
                <a:cs typeface="ATT Aleck Sans" panose="020B0503020203020204" pitchFamily="34" charset="0"/>
              </a:rPr>
              <a:pPr marL="0" marR="0" lvl="0" indent="0" algn="l" defTabSz="914400" rtl="0" eaLnBrk="1" fontAlgn="auto" latinLnBrk="0" hangingPunct="1">
                <a:lnSpc>
                  <a:spcPts val="1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000000"/>
              </a:solidFill>
              <a:effectLst/>
              <a:uLnTx/>
              <a:uFillTx/>
              <a:latin typeface="ATT Aleck Sans" panose="020B0503020203020204" pitchFamily="34" charset="0"/>
              <a:ea typeface="+mn-ea"/>
              <a:cs typeface="ATT Aleck Sans" panose="020B0503020203020204" pitchFamily="34" charset="0"/>
            </a:endParaRPr>
          </a:p>
        </p:txBody>
      </p:sp>
      <p:sp>
        <p:nvSpPr>
          <p:cNvPr id="26" name="Content Placeholder 25">
            <a:extLst>
              <a:ext uri="{FF2B5EF4-FFF2-40B4-BE49-F238E27FC236}">
                <a16:creationId xmlns:a16="http://schemas.microsoft.com/office/drawing/2014/main" id="{ECBDE9E0-2A7D-1AC7-47E0-7B14211D17E5}"/>
              </a:ext>
            </a:extLst>
          </p:cNvPr>
          <p:cNvSpPr>
            <a:spLocks noGrp="1"/>
          </p:cNvSpPr>
          <p:nvPr>
            <p:ph sz="quarter" idx="17"/>
          </p:nvPr>
        </p:nvSpPr>
        <p:spPr/>
        <p:txBody>
          <a:bodyPr/>
          <a:lstStyle/>
          <a:p>
            <a:r>
              <a:rPr lang="en-US" b="1" dirty="0"/>
              <a:t>Design and Asset Acquisition</a:t>
            </a:r>
          </a:p>
          <a:p>
            <a:pPr marL="342900" indent="-342900">
              <a:buFont typeface="Arial" panose="020B0604020202020204" pitchFamily="34" charset="0"/>
              <a:buChar char="•"/>
            </a:pPr>
            <a:r>
              <a:rPr lang="en-US" dirty="0"/>
              <a:t>Spectrum auctions</a:t>
            </a:r>
          </a:p>
          <a:p>
            <a:pPr marL="342900" indent="-342900">
              <a:buFont typeface="Arial" panose="020B0604020202020204" pitchFamily="34" charset="0"/>
              <a:buChar char="•"/>
            </a:pPr>
            <a:r>
              <a:rPr lang="en-US" dirty="0"/>
              <a:t>Site selection</a:t>
            </a:r>
          </a:p>
          <a:p>
            <a:pPr marL="342900" indent="-342900">
              <a:buFont typeface="Arial" panose="020B0604020202020204" pitchFamily="34" charset="0"/>
              <a:buChar char="•"/>
            </a:pPr>
            <a:r>
              <a:rPr lang="en-US" dirty="0"/>
              <a:t>Site leases</a:t>
            </a:r>
          </a:p>
          <a:p>
            <a:endParaRPr lang="en-US" dirty="0"/>
          </a:p>
        </p:txBody>
      </p:sp>
      <p:sp>
        <p:nvSpPr>
          <p:cNvPr id="27" name="Content Placeholder 26">
            <a:extLst>
              <a:ext uri="{FF2B5EF4-FFF2-40B4-BE49-F238E27FC236}">
                <a16:creationId xmlns:a16="http://schemas.microsoft.com/office/drawing/2014/main" id="{B807FF36-C660-ED44-5E09-28A2E66E5646}"/>
              </a:ext>
            </a:extLst>
          </p:cNvPr>
          <p:cNvSpPr>
            <a:spLocks noGrp="1"/>
          </p:cNvSpPr>
          <p:nvPr>
            <p:ph sz="quarter" idx="18"/>
          </p:nvPr>
        </p:nvSpPr>
        <p:spPr/>
        <p:txBody>
          <a:bodyPr/>
          <a:lstStyle/>
          <a:p>
            <a:r>
              <a:rPr lang="en-US" b="1" dirty="0"/>
              <a:t>Planning</a:t>
            </a:r>
          </a:p>
          <a:p>
            <a:pPr marL="342900" indent="-342900">
              <a:buFont typeface="Arial" panose="020B0604020202020204" pitchFamily="34" charset="0"/>
              <a:buChar char="•"/>
            </a:pPr>
            <a:r>
              <a:rPr lang="en-US" dirty="0"/>
              <a:t>Forecasting</a:t>
            </a:r>
          </a:p>
          <a:p>
            <a:pPr marL="342900" indent="-342900">
              <a:buFont typeface="Arial" panose="020B0604020202020204" pitchFamily="34" charset="0"/>
              <a:buChar char="•"/>
            </a:pPr>
            <a:r>
              <a:rPr lang="en-US" dirty="0"/>
              <a:t>Capacity planning</a:t>
            </a:r>
          </a:p>
          <a:p>
            <a:endParaRPr lang="en-US" dirty="0"/>
          </a:p>
          <a:p>
            <a:endParaRPr lang="en-US" dirty="0"/>
          </a:p>
        </p:txBody>
      </p:sp>
      <p:sp>
        <p:nvSpPr>
          <p:cNvPr id="28" name="Content Placeholder 27">
            <a:extLst>
              <a:ext uri="{FF2B5EF4-FFF2-40B4-BE49-F238E27FC236}">
                <a16:creationId xmlns:a16="http://schemas.microsoft.com/office/drawing/2014/main" id="{EE0EA7C1-DD3F-1C9F-D4B8-C7C243EAA60F}"/>
              </a:ext>
            </a:extLst>
          </p:cNvPr>
          <p:cNvSpPr>
            <a:spLocks noGrp="1"/>
          </p:cNvSpPr>
          <p:nvPr>
            <p:ph sz="quarter" idx="19"/>
          </p:nvPr>
        </p:nvSpPr>
        <p:spPr/>
        <p:txBody>
          <a:bodyPr/>
          <a:lstStyle/>
          <a:p>
            <a:r>
              <a:rPr lang="en-US" b="1" dirty="0"/>
              <a:t>Build and validate</a:t>
            </a:r>
          </a:p>
          <a:p>
            <a:pPr marL="342900" indent="-342900">
              <a:buFont typeface="Arial" panose="020B0604020202020204" pitchFamily="34" charset="0"/>
              <a:buChar char="•"/>
            </a:pPr>
            <a:r>
              <a:rPr lang="en-US" dirty="0"/>
              <a:t>Provisioning</a:t>
            </a:r>
          </a:p>
          <a:p>
            <a:pPr marL="342900" indent="-342900">
              <a:buFont typeface="Arial" panose="020B0604020202020204" pitchFamily="34" charset="0"/>
              <a:buChar char="•"/>
            </a:pPr>
            <a:r>
              <a:rPr lang="en-US" dirty="0"/>
              <a:t>“Backhaul on demand”</a:t>
            </a:r>
          </a:p>
          <a:p>
            <a:pPr marL="342900" indent="-342900">
              <a:buFont typeface="Arial" panose="020B0604020202020204" pitchFamily="34" charset="0"/>
              <a:buChar char="•"/>
            </a:pPr>
            <a:r>
              <a:rPr lang="en-US" dirty="0"/>
              <a:t>“Zero touch” carrier / site insertion</a:t>
            </a:r>
          </a:p>
          <a:p>
            <a:endParaRPr lang="en-US" dirty="0"/>
          </a:p>
        </p:txBody>
      </p:sp>
      <p:pic>
        <p:nvPicPr>
          <p:cNvPr id="31" name="Picture Placeholder 9">
            <a:extLst>
              <a:ext uri="{FF2B5EF4-FFF2-40B4-BE49-F238E27FC236}">
                <a16:creationId xmlns:a16="http://schemas.microsoft.com/office/drawing/2014/main" id="{AA0771F2-F152-0DCD-9BBF-740F0ED92F84}"/>
              </a:ext>
            </a:extLst>
          </p:cNvPr>
          <p:cNvPicPr>
            <a:picLocks noGrp="1" noChangeAspect="1"/>
          </p:cNvPicPr>
          <p:nvPr>
            <p:ph type="pic" sz="quarter" idx="14"/>
          </p:nvPr>
        </p:nvPicPr>
        <p:blipFill>
          <a:blip r:embed="rId3"/>
          <a:srcRect l="9150" r="9150"/>
          <a:stretch>
            <a:fillRect/>
          </a:stretch>
        </p:blipFill>
        <p:spPr>
          <a:xfrm>
            <a:off x="487363" y="1208088"/>
            <a:ext cx="3400425" cy="2317750"/>
          </a:xfrm>
          <a:prstGeom prst="rect">
            <a:avLst/>
          </a:prstGeom>
        </p:spPr>
      </p:pic>
      <p:grpSp>
        <p:nvGrpSpPr>
          <p:cNvPr id="32" name="Group 31">
            <a:extLst>
              <a:ext uri="{FF2B5EF4-FFF2-40B4-BE49-F238E27FC236}">
                <a16:creationId xmlns:a16="http://schemas.microsoft.com/office/drawing/2014/main" id="{35EC3A8F-8EC3-7075-055C-D988735AA6BE}"/>
              </a:ext>
            </a:extLst>
          </p:cNvPr>
          <p:cNvGrpSpPr/>
          <p:nvPr/>
        </p:nvGrpSpPr>
        <p:grpSpPr>
          <a:xfrm>
            <a:off x="4186117" y="1082760"/>
            <a:ext cx="3783672" cy="2442832"/>
            <a:chOff x="4186117" y="1082760"/>
            <a:chExt cx="3783672" cy="2442832"/>
          </a:xfrm>
        </p:grpSpPr>
        <p:sp>
          <p:nvSpPr>
            <p:cNvPr id="33" name="Oval 32">
              <a:extLst>
                <a:ext uri="{FF2B5EF4-FFF2-40B4-BE49-F238E27FC236}">
                  <a16:creationId xmlns:a16="http://schemas.microsoft.com/office/drawing/2014/main" id="{6CBD5017-A585-88D8-BE87-8D67E9AD7EAA}"/>
                </a:ext>
              </a:extLst>
            </p:cNvPr>
            <p:cNvSpPr/>
            <p:nvPr/>
          </p:nvSpPr>
          <p:spPr>
            <a:xfrm>
              <a:off x="4186117" y="1082760"/>
              <a:ext cx="3783672" cy="2442832"/>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D76D18E6-5D2C-FDEE-BF53-EF94B5DE1733}"/>
                </a:ext>
              </a:extLst>
            </p:cNvPr>
            <p:cNvPicPr>
              <a:picLocks noChangeAspect="1"/>
            </p:cNvPicPr>
            <p:nvPr/>
          </p:nvPicPr>
          <p:blipFill>
            <a:blip r:embed="rId4"/>
            <a:stretch>
              <a:fillRect/>
            </a:stretch>
          </p:blipFill>
          <p:spPr>
            <a:xfrm>
              <a:off x="4699116" y="1410805"/>
              <a:ext cx="981618" cy="862232"/>
            </a:xfrm>
            <a:prstGeom prst="rect">
              <a:avLst/>
            </a:prstGeom>
          </p:spPr>
        </p:pic>
        <p:sp>
          <p:nvSpPr>
            <p:cNvPr id="35" name="Oval 34">
              <a:extLst>
                <a:ext uri="{FF2B5EF4-FFF2-40B4-BE49-F238E27FC236}">
                  <a16:creationId xmlns:a16="http://schemas.microsoft.com/office/drawing/2014/main" id="{C146C556-C177-BC1B-E6B4-05943B5527A0}"/>
                </a:ext>
              </a:extLst>
            </p:cNvPr>
            <p:cNvSpPr/>
            <p:nvPr/>
          </p:nvSpPr>
          <p:spPr>
            <a:xfrm>
              <a:off x="6930052" y="2187430"/>
              <a:ext cx="707603" cy="386545"/>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6" name="Picture 35">
              <a:extLst>
                <a:ext uri="{FF2B5EF4-FFF2-40B4-BE49-F238E27FC236}">
                  <a16:creationId xmlns:a16="http://schemas.microsoft.com/office/drawing/2014/main" id="{FAFA0C2D-1D20-A877-C065-1C9AB343C9C7}"/>
                </a:ext>
              </a:extLst>
            </p:cNvPr>
            <p:cNvPicPr>
              <a:picLocks noChangeAspect="1"/>
            </p:cNvPicPr>
            <p:nvPr/>
          </p:nvPicPr>
          <p:blipFill>
            <a:blip r:embed="rId5"/>
            <a:stretch>
              <a:fillRect/>
            </a:stretch>
          </p:blipFill>
          <p:spPr>
            <a:xfrm>
              <a:off x="7431218" y="2117097"/>
              <a:ext cx="102261" cy="295097"/>
            </a:xfrm>
            <a:prstGeom prst="rect">
              <a:avLst/>
            </a:prstGeom>
          </p:spPr>
        </p:pic>
        <p:sp>
          <p:nvSpPr>
            <p:cNvPr id="37" name="Oval 36">
              <a:extLst>
                <a:ext uri="{FF2B5EF4-FFF2-40B4-BE49-F238E27FC236}">
                  <a16:creationId xmlns:a16="http://schemas.microsoft.com/office/drawing/2014/main" id="{5AF5F696-E750-1A47-0C46-CF0ACBADC828}"/>
                </a:ext>
              </a:extLst>
            </p:cNvPr>
            <p:cNvSpPr/>
            <p:nvPr/>
          </p:nvSpPr>
          <p:spPr>
            <a:xfrm>
              <a:off x="5403004" y="2501560"/>
              <a:ext cx="851681" cy="488875"/>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 name="Picture 37">
              <a:extLst>
                <a:ext uri="{FF2B5EF4-FFF2-40B4-BE49-F238E27FC236}">
                  <a16:creationId xmlns:a16="http://schemas.microsoft.com/office/drawing/2014/main" id="{82FE33CC-70B4-E8F5-994F-01BE129F994A}"/>
                </a:ext>
              </a:extLst>
            </p:cNvPr>
            <p:cNvPicPr>
              <a:picLocks noChangeAspect="1"/>
            </p:cNvPicPr>
            <p:nvPr/>
          </p:nvPicPr>
          <p:blipFill>
            <a:blip r:embed="rId5"/>
            <a:stretch>
              <a:fillRect/>
            </a:stretch>
          </p:blipFill>
          <p:spPr>
            <a:xfrm>
              <a:off x="6048248" y="2533557"/>
              <a:ext cx="102261" cy="295097"/>
            </a:xfrm>
            <a:prstGeom prst="rect">
              <a:avLst/>
            </a:prstGeom>
          </p:spPr>
        </p:pic>
        <p:sp>
          <p:nvSpPr>
            <p:cNvPr id="39" name="Oval 38">
              <a:extLst>
                <a:ext uri="{FF2B5EF4-FFF2-40B4-BE49-F238E27FC236}">
                  <a16:creationId xmlns:a16="http://schemas.microsoft.com/office/drawing/2014/main" id="{5D5891E8-1158-12FA-EAA2-026E6CB9B016}"/>
                </a:ext>
              </a:extLst>
            </p:cNvPr>
            <p:cNvSpPr/>
            <p:nvPr/>
          </p:nvSpPr>
          <p:spPr>
            <a:xfrm>
              <a:off x="6124141" y="1416923"/>
              <a:ext cx="506263" cy="280580"/>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6744665C-5881-F53F-3BDE-339F54FD3D0F}"/>
                </a:ext>
              </a:extLst>
            </p:cNvPr>
            <p:cNvPicPr>
              <a:picLocks noChangeAspect="1"/>
            </p:cNvPicPr>
            <p:nvPr/>
          </p:nvPicPr>
          <p:blipFill>
            <a:blip r:embed="rId5"/>
            <a:stretch>
              <a:fillRect/>
            </a:stretch>
          </p:blipFill>
          <p:spPr>
            <a:xfrm>
              <a:off x="6427132" y="1239174"/>
              <a:ext cx="102764" cy="296548"/>
            </a:xfrm>
            <a:prstGeom prst="rect">
              <a:avLst/>
            </a:prstGeom>
          </p:spPr>
        </p:pic>
        <p:sp>
          <p:nvSpPr>
            <p:cNvPr id="41" name="TextBox 7">
              <a:extLst>
                <a:ext uri="{FF2B5EF4-FFF2-40B4-BE49-F238E27FC236}">
                  <a16:creationId xmlns:a16="http://schemas.microsoft.com/office/drawing/2014/main" id="{6E717352-4367-2C26-7347-E79F8A4E9871}"/>
                </a:ext>
              </a:extLst>
            </p:cNvPr>
            <p:cNvSpPr txBox="1"/>
            <p:nvPr/>
          </p:nvSpPr>
          <p:spPr>
            <a:xfrm>
              <a:off x="4964292" y="2251438"/>
              <a:ext cx="548440" cy="342206"/>
            </a:xfrm>
            <a:prstGeom prst="rect">
              <a:avLst/>
            </a:prstGeom>
            <a:noFill/>
            <a:ln>
              <a:noFill/>
            </a:ln>
          </p:spPr>
          <p:txBody>
            <a:bodyPr wrap="non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Macro</a:t>
              </a:r>
            </a:p>
          </p:txBody>
        </p:sp>
        <p:sp>
          <p:nvSpPr>
            <p:cNvPr id="42" name="TextBox 41">
              <a:extLst>
                <a:ext uri="{FF2B5EF4-FFF2-40B4-BE49-F238E27FC236}">
                  <a16:creationId xmlns:a16="http://schemas.microsoft.com/office/drawing/2014/main" id="{8F032C13-0ADF-6224-4736-C388F2D73F60}"/>
                </a:ext>
              </a:extLst>
            </p:cNvPr>
            <p:cNvSpPr txBox="1"/>
            <p:nvPr/>
          </p:nvSpPr>
          <p:spPr>
            <a:xfrm>
              <a:off x="5551422" y="2960801"/>
              <a:ext cx="494625" cy="316905"/>
            </a:xfrm>
            <a:prstGeom prst="rect">
              <a:avLst/>
            </a:prstGeom>
            <a:noFill/>
            <a:ln>
              <a:noFill/>
            </a:ln>
          </p:spPr>
          <p:txBody>
            <a:bodyPr wrap="non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Small cell</a:t>
              </a:r>
            </a:p>
          </p:txBody>
        </p:sp>
        <p:sp>
          <p:nvSpPr>
            <p:cNvPr id="43" name="TextBox 42">
              <a:extLst>
                <a:ext uri="{FF2B5EF4-FFF2-40B4-BE49-F238E27FC236}">
                  <a16:creationId xmlns:a16="http://schemas.microsoft.com/office/drawing/2014/main" id="{32B8B57D-27E4-4ED9-63F6-10139A041882}"/>
                </a:ext>
              </a:extLst>
            </p:cNvPr>
            <p:cNvSpPr txBox="1"/>
            <p:nvPr/>
          </p:nvSpPr>
          <p:spPr>
            <a:xfrm>
              <a:off x="6044485" y="1684158"/>
              <a:ext cx="548440" cy="342206"/>
            </a:xfrm>
            <a:prstGeom prst="rect">
              <a:avLst/>
            </a:prstGeom>
            <a:noFill/>
            <a:ln>
              <a:noFill/>
            </a:ln>
          </p:spPr>
          <p:txBody>
            <a:bodyPr wrap="non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Small cell </a:t>
              </a:r>
            </a:p>
          </p:txBody>
        </p:sp>
        <p:sp>
          <p:nvSpPr>
            <p:cNvPr id="44" name="TextBox 58">
              <a:extLst>
                <a:ext uri="{FF2B5EF4-FFF2-40B4-BE49-F238E27FC236}">
                  <a16:creationId xmlns:a16="http://schemas.microsoft.com/office/drawing/2014/main" id="{E4A45D7F-A20A-D15C-B505-AE6AB43D6D9E}"/>
                </a:ext>
              </a:extLst>
            </p:cNvPr>
            <p:cNvSpPr txBox="1"/>
            <p:nvPr/>
          </p:nvSpPr>
          <p:spPr>
            <a:xfrm>
              <a:off x="6899577" y="2577314"/>
              <a:ext cx="494625" cy="316905"/>
            </a:xfrm>
            <a:prstGeom prst="rect">
              <a:avLst/>
            </a:prstGeom>
            <a:noFill/>
            <a:ln>
              <a:noFill/>
            </a:ln>
          </p:spPr>
          <p:txBody>
            <a:bodyPr wrap="non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Small cell</a:t>
              </a:r>
            </a:p>
          </p:txBody>
        </p:sp>
      </p:grpSp>
      <p:pic>
        <p:nvPicPr>
          <p:cNvPr id="45" name="Picture Placeholder 11">
            <a:extLst>
              <a:ext uri="{FF2B5EF4-FFF2-40B4-BE49-F238E27FC236}">
                <a16:creationId xmlns:a16="http://schemas.microsoft.com/office/drawing/2014/main" id="{C5548C49-29D7-AF12-E7C7-F82F5EE673EB}"/>
              </a:ext>
            </a:extLst>
          </p:cNvPr>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18" r="8718"/>
          <a:stretch>
            <a:fillRect/>
          </a:stretch>
        </p:blipFill>
        <p:spPr>
          <a:xfrm>
            <a:off x="8301038" y="1208088"/>
            <a:ext cx="3402012" cy="2317750"/>
          </a:xfrm>
        </p:spPr>
      </p:pic>
      <p:sp>
        <p:nvSpPr>
          <p:cNvPr id="49" name="Title 1">
            <a:extLst>
              <a:ext uri="{FF2B5EF4-FFF2-40B4-BE49-F238E27FC236}">
                <a16:creationId xmlns:a16="http://schemas.microsoft.com/office/drawing/2014/main" id="{46472886-C3AB-2D2E-2F7B-A0B9E5FAEA0B}"/>
              </a:ext>
            </a:extLst>
          </p:cNvPr>
          <p:cNvSpPr txBox="1">
            <a:spLocks/>
          </p:cNvSpPr>
          <p:nvPr/>
        </p:nvSpPr>
        <p:spPr>
          <a:xfrm>
            <a:off x="329270" y="283464"/>
            <a:ext cx="11509903" cy="862664"/>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spcAft>
                <a:spcPts val="0"/>
              </a:spcAft>
              <a:buNone/>
              <a:defRPr sz="2400" b="0" i="0" kern="1200">
                <a:solidFill>
                  <a:schemeClr val="tx1"/>
                </a:solidFill>
                <a:latin typeface="ATT Aleck Sans Medium" panose="020B0503020203020204" pitchFamily="34" charset="0"/>
                <a:ea typeface="+mj-ea"/>
                <a:cs typeface="ATT Aleck Sans Medium" panose="020B0503020203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TT Aleck Sans Medium" panose="020B0503020203020204" pitchFamily="34" charset="0"/>
                <a:ea typeface="+mj-ea"/>
                <a:cs typeface="ATT Aleck Sans Medium" panose="020B0503020203020204" pitchFamily="34" charset="0"/>
              </a:rPr>
              <a:t>AI Across Network Design, Planning and Build (“Day 0 and 1”)</a:t>
            </a:r>
          </a:p>
        </p:txBody>
      </p:sp>
    </p:spTree>
    <p:extLst>
      <p:ext uri="{BB962C8B-B14F-4D97-AF65-F5344CB8AC3E}">
        <p14:creationId xmlns:p14="http://schemas.microsoft.com/office/powerpoint/2010/main" val="81716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C75DF-DA5B-B7F5-9C14-8BC612F72E5A}"/>
              </a:ext>
            </a:extLst>
          </p:cNvPr>
          <p:cNvSpPr>
            <a:spLocks noGrp="1"/>
          </p:cNvSpPr>
          <p:nvPr>
            <p:ph type="sldNum" sz="quarter" idx="11"/>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BF7EEEB5-873E-4B95-9575-A6B7DA24B74A}" type="slidenum">
              <a:rPr kumimoji="0" lang="en-US" sz="800" b="0" i="0" u="none" strike="noStrike" kern="1200" cap="none" spc="0" normalizeH="0" baseline="0" noProof="0" smtClean="0">
                <a:ln>
                  <a:noFill/>
                </a:ln>
                <a:solidFill>
                  <a:srgbClr val="000000"/>
                </a:solidFill>
                <a:effectLst/>
                <a:uLnTx/>
                <a:uFillTx/>
                <a:latin typeface="ATT Aleck Sans" panose="020B0503020203020204" pitchFamily="34" charset="0"/>
                <a:ea typeface="+mn-ea"/>
                <a:cs typeface="ATT Aleck Sans" panose="020B0503020203020204" pitchFamily="34" charset="0"/>
              </a:rPr>
              <a:pPr marL="0" marR="0" lvl="0" indent="0" algn="l" defTabSz="914400" rtl="0" eaLnBrk="1" fontAlgn="auto" latinLnBrk="0" hangingPunct="1">
                <a:lnSpc>
                  <a:spcPts val="1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000000"/>
              </a:solidFill>
              <a:effectLst/>
              <a:uLnTx/>
              <a:uFillTx/>
              <a:latin typeface="ATT Aleck Sans" panose="020B0503020203020204" pitchFamily="34" charset="0"/>
              <a:ea typeface="+mn-ea"/>
              <a:cs typeface="ATT Aleck Sans" panose="020B0503020203020204" pitchFamily="34" charset="0"/>
            </a:endParaRPr>
          </a:p>
        </p:txBody>
      </p:sp>
      <p:sp>
        <p:nvSpPr>
          <p:cNvPr id="27" name="Content Placeholder 26">
            <a:extLst>
              <a:ext uri="{FF2B5EF4-FFF2-40B4-BE49-F238E27FC236}">
                <a16:creationId xmlns:a16="http://schemas.microsoft.com/office/drawing/2014/main" id="{B807FF36-C660-ED44-5E09-28A2E66E5646}"/>
              </a:ext>
            </a:extLst>
          </p:cNvPr>
          <p:cNvSpPr>
            <a:spLocks noGrp="1"/>
          </p:cNvSpPr>
          <p:nvPr>
            <p:ph sz="quarter" idx="18"/>
          </p:nvPr>
        </p:nvSpPr>
        <p:spPr/>
        <p:txBody>
          <a:bodyPr/>
          <a:lstStyle/>
          <a:p>
            <a:pPr defTabSz="609585">
              <a:defRPr/>
            </a:pPr>
            <a:r>
              <a:rPr lang="fr-FR" b="1" dirty="0"/>
              <a:t>Resource management</a:t>
            </a:r>
            <a:endParaRPr lang="en-US" b="1" dirty="0"/>
          </a:p>
          <a:p>
            <a:pPr marL="380990" indent="-380990" defTabSz="609585">
              <a:buFont typeface="Arial" panose="020B0604020202020204" pitchFamily="34" charset="0"/>
              <a:buChar char="•"/>
              <a:defRPr/>
            </a:pPr>
            <a:r>
              <a:rPr lang="en-US" dirty="0"/>
              <a:t>Traffic management</a:t>
            </a:r>
          </a:p>
          <a:p>
            <a:pPr marL="380990" indent="-380990" defTabSz="609585">
              <a:buFont typeface="Arial" panose="020B0604020202020204" pitchFamily="34" charset="0"/>
              <a:buChar char="•"/>
              <a:defRPr/>
            </a:pPr>
            <a:r>
              <a:rPr lang="en-US" dirty="0"/>
              <a:t>Performance optimization</a:t>
            </a:r>
          </a:p>
          <a:p>
            <a:pPr marL="380990" indent="-380990" defTabSz="609585">
              <a:buFont typeface="Arial" panose="020B0604020202020204" pitchFamily="34" charset="0"/>
              <a:buChar char="•"/>
              <a:defRPr/>
            </a:pPr>
            <a:r>
              <a:rPr lang="en-US" dirty="0"/>
              <a:t>Energy: Cell site sleeping, anomalous energy consumption</a:t>
            </a:r>
          </a:p>
          <a:p>
            <a:endParaRPr lang="en-US" dirty="0"/>
          </a:p>
          <a:p>
            <a:endParaRPr lang="en-US" dirty="0"/>
          </a:p>
        </p:txBody>
      </p:sp>
      <p:sp>
        <p:nvSpPr>
          <p:cNvPr id="28" name="Content Placeholder 27">
            <a:extLst>
              <a:ext uri="{FF2B5EF4-FFF2-40B4-BE49-F238E27FC236}">
                <a16:creationId xmlns:a16="http://schemas.microsoft.com/office/drawing/2014/main" id="{EE0EA7C1-DD3F-1C9F-D4B8-C7C243EAA60F}"/>
              </a:ext>
            </a:extLst>
          </p:cNvPr>
          <p:cNvSpPr>
            <a:spLocks noGrp="1"/>
          </p:cNvSpPr>
          <p:nvPr>
            <p:ph sz="quarter" idx="19"/>
          </p:nvPr>
        </p:nvSpPr>
        <p:spPr/>
        <p:txBody>
          <a:bodyPr/>
          <a:lstStyle/>
          <a:p>
            <a:pPr defTabSz="609585">
              <a:defRPr/>
            </a:pPr>
            <a:r>
              <a:rPr lang="en-US" b="1" dirty="0"/>
              <a:t>Decommissioning</a:t>
            </a:r>
          </a:p>
          <a:p>
            <a:pPr marL="380990" indent="-380990" defTabSz="609585">
              <a:buFont typeface="Arial" panose="020B0604020202020204" pitchFamily="34" charset="0"/>
              <a:buChar char="•"/>
              <a:defRPr/>
            </a:pPr>
            <a:r>
              <a:rPr lang="en-US" dirty="0"/>
              <a:t>Planning</a:t>
            </a:r>
          </a:p>
          <a:p>
            <a:pPr marL="380990" indent="-380990" defTabSz="609585">
              <a:buFont typeface="Arial" panose="020B0604020202020204" pitchFamily="34" charset="0"/>
              <a:buChar char="•"/>
              <a:defRPr/>
            </a:pPr>
            <a:r>
              <a:rPr lang="en-US" dirty="0"/>
              <a:t>Customer experience management</a:t>
            </a:r>
          </a:p>
          <a:p>
            <a:endParaRPr lang="en-US" dirty="0"/>
          </a:p>
        </p:txBody>
      </p:sp>
      <p:pic>
        <p:nvPicPr>
          <p:cNvPr id="31" name="Picture Placeholder 9">
            <a:extLst>
              <a:ext uri="{FF2B5EF4-FFF2-40B4-BE49-F238E27FC236}">
                <a16:creationId xmlns:a16="http://schemas.microsoft.com/office/drawing/2014/main" id="{AA0771F2-F152-0DCD-9BBF-740F0ED92F84}"/>
              </a:ext>
            </a:extLst>
          </p:cNvPr>
          <p:cNvPicPr>
            <a:picLocks noGrp="1" noChangeAspect="1"/>
          </p:cNvPicPr>
          <p:nvPr>
            <p:ph type="pic" sz="quarter" idx="14"/>
          </p:nvPr>
        </p:nvPicPr>
        <p:blipFill>
          <a:blip r:embed="rId3"/>
          <a:srcRect l="9150" r="9150"/>
          <a:stretch>
            <a:fillRect/>
          </a:stretch>
        </p:blipFill>
        <p:spPr>
          <a:xfrm>
            <a:off x="8372183" y="1232051"/>
            <a:ext cx="3400425" cy="2317750"/>
          </a:xfrm>
          <a:prstGeom prst="rect">
            <a:avLst/>
          </a:prstGeom>
        </p:spPr>
      </p:pic>
      <p:grpSp>
        <p:nvGrpSpPr>
          <p:cNvPr id="32" name="Group 31">
            <a:extLst>
              <a:ext uri="{FF2B5EF4-FFF2-40B4-BE49-F238E27FC236}">
                <a16:creationId xmlns:a16="http://schemas.microsoft.com/office/drawing/2014/main" id="{35EC3A8F-8EC3-7075-055C-D988735AA6BE}"/>
              </a:ext>
            </a:extLst>
          </p:cNvPr>
          <p:cNvGrpSpPr/>
          <p:nvPr/>
        </p:nvGrpSpPr>
        <p:grpSpPr>
          <a:xfrm>
            <a:off x="234243" y="1082760"/>
            <a:ext cx="3783672" cy="2442832"/>
            <a:chOff x="4186117" y="1082760"/>
            <a:chExt cx="3783672" cy="2442832"/>
          </a:xfrm>
        </p:grpSpPr>
        <p:sp>
          <p:nvSpPr>
            <p:cNvPr id="33" name="Oval 32">
              <a:extLst>
                <a:ext uri="{FF2B5EF4-FFF2-40B4-BE49-F238E27FC236}">
                  <a16:creationId xmlns:a16="http://schemas.microsoft.com/office/drawing/2014/main" id="{6CBD5017-A585-88D8-BE87-8D67E9AD7EAA}"/>
                </a:ext>
              </a:extLst>
            </p:cNvPr>
            <p:cNvSpPr/>
            <p:nvPr/>
          </p:nvSpPr>
          <p:spPr>
            <a:xfrm>
              <a:off x="4186117" y="1082760"/>
              <a:ext cx="3783672" cy="2442832"/>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D76D18E6-5D2C-FDEE-BF53-EF94B5DE1733}"/>
                </a:ext>
              </a:extLst>
            </p:cNvPr>
            <p:cNvPicPr>
              <a:picLocks noChangeAspect="1"/>
            </p:cNvPicPr>
            <p:nvPr/>
          </p:nvPicPr>
          <p:blipFill>
            <a:blip r:embed="rId4"/>
            <a:stretch>
              <a:fillRect/>
            </a:stretch>
          </p:blipFill>
          <p:spPr>
            <a:xfrm>
              <a:off x="4699116" y="1410805"/>
              <a:ext cx="981618" cy="862232"/>
            </a:xfrm>
            <a:prstGeom prst="rect">
              <a:avLst/>
            </a:prstGeom>
          </p:spPr>
        </p:pic>
        <p:sp>
          <p:nvSpPr>
            <p:cNvPr id="35" name="Oval 34">
              <a:extLst>
                <a:ext uri="{FF2B5EF4-FFF2-40B4-BE49-F238E27FC236}">
                  <a16:creationId xmlns:a16="http://schemas.microsoft.com/office/drawing/2014/main" id="{C146C556-C177-BC1B-E6B4-05943B5527A0}"/>
                </a:ext>
              </a:extLst>
            </p:cNvPr>
            <p:cNvSpPr/>
            <p:nvPr/>
          </p:nvSpPr>
          <p:spPr>
            <a:xfrm>
              <a:off x="6930052" y="2187430"/>
              <a:ext cx="707603" cy="386545"/>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6" name="Picture 35">
              <a:extLst>
                <a:ext uri="{FF2B5EF4-FFF2-40B4-BE49-F238E27FC236}">
                  <a16:creationId xmlns:a16="http://schemas.microsoft.com/office/drawing/2014/main" id="{FAFA0C2D-1D20-A877-C065-1C9AB343C9C7}"/>
                </a:ext>
              </a:extLst>
            </p:cNvPr>
            <p:cNvPicPr>
              <a:picLocks noChangeAspect="1"/>
            </p:cNvPicPr>
            <p:nvPr/>
          </p:nvPicPr>
          <p:blipFill>
            <a:blip r:embed="rId5"/>
            <a:stretch>
              <a:fillRect/>
            </a:stretch>
          </p:blipFill>
          <p:spPr>
            <a:xfrm>
              <a:off x="7431218" y="2117097"/>
              <a:ext cx="102261" cy="295097"/>
            </a:xfrm>
            <a:prstGeom prst="rect">
              <a:avLst/>
            </a:prstGeom>
          </p:spPr>
        </p:pic>
        <p:sp>
          <p:nvSpPr>
            <p:cNvPr id="37" name="Oval 36">
              <a:extLst>
                <a:ext uri="{FF2B5EF4-FFF2-40B4-BE49-F238E27FC236}">
                  <a16:creationId xmlns:a16="http://schemas.microsoft.com/office/drawing/2014/main" id="{5AF5F696-E750-1A47-0C46-CF0ACBADC828}"/>
                </a:ext>
              </a:extLst>
            </p:cNvPr>
            <p:cNvSpPr/>
            <p:nvPr/>
          </p:nvSpPr>
          <p:spPr>
            <a:xfrm>
              <a:off x="5403004" y="2501560"/>
              <a:ext cx="851681" cy="488875"/>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 name="Picture 37">
              <a:extLst>
                <a:ext uri="{FF2B5EF4-FFF2-40B4-BE49-F238E27FC236}">
                  <a16:creationId xmlns:a16="http://schemas.microsoft.com/office/drawing/2014/main" id="{82FE33CC-70B4-E8F5-994F-01BE129F994A}"/>
                </a:ext>
              </a:extLst>
            </p:cNvPr>
            <p:cNvPicPr>
              <a:picLocks noChangeAspect="1"/>
            </p:cNvPicPr>
            <p:nvPr/>
          </p:nvPicPr>
          <p:blipFill>
            <a:blip r:embed="rId5"/>
            <a:stretch>
              <a:fillRect/>
            </a:stretch>
          </p:blipFill>
          <p:spPr>
            <a:xfrm>
              <a:off x="6048248" y="2533557"/>
              <a:ext cx="102261" cy="295097"/>
            </a:xfrm>
            <a:prstGeom prst="rect">
              <a:avLst/>
            </a:prstGeom>
          </p:spPr>
        </p:pic>
        <p:sp>
          <p:nvSpPr>
            <p:cNvPr id="39" name="Oval 38">
              <a:extLst>
                <a:ext uri="{FF2B5EF4-FFF2-40B4-BE49-F238E27FC236}">
                  <a16:creationId xmlns:a16="http://schemas.microsoft.com/office/drawing/2014/main" id="{5D5891E8-1158-12FA-EAA2-026E6CB9B016}"/>
                </a:ext>
              </a:extLst>
            </p:cNvPr>
            <p:cNvSpPr/>
            <p:nvPr/>
          </p:nvSpPr>
          <p:spPr>
            <a:xfrm>
              <a:off x="6124141" y="1416923"/>
              <a:ext cx="506263" cy="280580"/>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6744665C-5881-F53F-3BDE-339F54FD3D0F}"/>
                </a:ext>
              </a:extLst>
            </p:cNvPr>
            <p:cNvPicPr>
              <a:picLocks noChangeAspect="1"/>
            </p:cNvPicPr>
            <p:nvPr/>
          </p:nvPicPr>
          <p:blipFill>
            <a:blip r:embed="rId5"/>
            <a:stretch>
              <a:fillRect/>
            </a:stretch>
          </p:blipFill>
          <p:spPr>
            <a:xfrm>
              <a:off x="6427132" y="1239174"/>
              <a:ext cx="102764" cy="296548"/>
            </a:xfrm>
            <a:prstGeom prst="rect">
              <a:avLst/>
            </a:prstGeom>
          </p:spPr>
        </p:pic>
        <p:sp>
          <p:nvSpPr>
            <p:cNvPr id="41" name="TextBox 7">
              <a:extLst>
                <a:ext uri="{FF2B5EF4-FFF2-40B4-BE49-F238E27FC236}">
                  <a16:creationId xmlns:a16="http://schemas.microsoft.com/office/drawing/2014/main" id="{6E717352-4367-2C26-7347-E79F8A4E9871}"/>
                </a:ext>
              </a:extLst>
            </p:cNvPr>
            <p:cNvSpPr txBox="1"/>
            <p:nvPr/>
          </p:nvSpPr>
          <p:spPr>
            <a:xfrm>
              <a:off x="4964292" y="2251438"/>
              <a:ext cx="548440" cy="342206"/>
            </a:xfrm>
            <a:prstGeom prst="rect">
              <a:avLst/>
            </a:prstGeom>
            <a:noFill/>
            <a:ln>
              <a:noFill/>
            </a:ln>
          </p:spPr>
          <p:txBody>
            <a:bodyPr wrap="non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Macro</a:t>
              </a:r>
            </a:p>
          </p:txBody>
        </p:sp>
        <p:sp>
          <p:nvSpPr>
            <p:cNvPr id="42" name="TextBox 41">
              <a:extLst>
                <a:ext uri="{FF2B5EF4-FFF2-40B4-BE49-F238E27FC236}">
                  <a16:creationId xmlns:a16="http://schemas.microsoft.com/office/drawing/2014/main" id="{8F032C13-0ADF-6224-4736-C388F2D73F60}"/>
                </a:ext>
              </a:extLst>
            </p:cNvPr>
            <p:cNvSpPr txBox="1"/>
            <p:nvPr/>
          </p:nvSpPr>
          <p:spPr>
            <a:xfrm>
              <a:off x="5551422" y="2960801"/>
              <a:ext cx="494625" cy="316905"/>
            </a:xfrm>
            <a:prstGeom prst="rect">
              <a:avLst/>
            </a:prstGeom>
            <a:noFill/>
            <a:ln>
              <a:noFill/>
            </a:ln>
          </p:spPr>
          <p:txBody>
            <a:bodyPr wrap="non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Small cell</a:t>
              </a:r>
            </a:p>
          </p:txBody>
        </p:sp>
        <p:sp>
          <p:nvSpPr>
            <p:cNvPr id="43" name="TextBox 42">
              <a:extLst>
                <a:ext uri="{FF2B5EF4-FFF2-40B4-BE49-F238E27FC236}">
                  <a16:creationId xmlns:a16="http://schemas.microsoft.com/office/drawing/2014/main" id="{32B8B57D-27E4-4ED9-63F6-10139A041882}"/>
                </a:ext>
              </a:extLst>
            </p:cNvPr>
            <p:cNvSpPr txBox="1"/>
            <p:nvPr/>
          </p:nvSpPr>
          <p:spPr>
            <a:xfrm>
              <a:off x="6044485" y="1684158"/>
              <a:ext cx="548440" cy="342206"/>
            </a:xfrm>
            <a:prstGeom prst="rect">
              <a:avLst/>
            </a:prstGeom>
            <a:noFill/>
            <a:ln>
              <a:noFill/>
            </a:ln>
          </p:spPr>
          <p:txBody>
            <a:bodyPr wrap="non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Small cell </a:t>
              </a:r>
            </a:p>
          </p:txBody>
        </p:sp>
        <p:sp>
          <p:nvSpPr>
            <p:cNvPr id="44" name="TextBox 58">
              <a:extLst>
                <a:ext uri="{FF2B5EF4-FFF2-40B4-BE49-F238E27FC236}">
                  <a16:creationId xmlns:a16="http://schemas.microsoft.com/office/drawing/2014/main" id="{E4A45D7F-A20A-D15C-B505-AE6AB43D6D9E}"/>
                </a:ext>
              </a:extLst>
            </p:cNvPr>
            <p:cNvSpPr txBox="1"/>
            <p:nvPr/>
          </p:nvSpPr>
          <p:spPr>
            <a:xfrm>
              <a:off x="6899577" y="2577314"/>
              <a:ext cx="494625" cy="316905"/>
            </a:xfrm>
            <a:prstGeom prst="rect">
              <a:avLst/>
            </a:prstGeom>
            <a:noFill/>
            <a:ln>
              <a:noFill/>
            </a:ln>
          </p:spPr>
          <p:txBody>
            <a:bodyPr wrap="non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Small cell</a:t>
              </a:r>
            </a:p>
          </p:txBody>
        </p:sp>
      </p:grpSp>
      <p:pic>
        <p:nvPicPr>
          <p:cNvPr id="45" name="Picture Placeholder 11">
            <a:extLst>
              <a:ext uri="{FF2B5EF4-FFF2-40B4-BE49-F238E27FC236}">
                <a16:creationId xmlns:a16="http://schemas.microsoft.com/office/drawing/2014/main" id="{C5548C49-29D7-AF12-E7C7-F82F5EE673EB}"/>
              </a:ext>
            </a:extLst>
          </p:cNvPr>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18" r="8718"/>
          <a:stretch>
            <a:fillRect/>
          </a:stretch>
        </p:blipFill>
        <p:spPr>
          <a:xfrm>
            <a:off x="4443752" y="1208088"/>
            <a:ext cx="3402012" cy="2317750"/>
          </a:xfrm>
        </p:spPr>
      </p:pic>
      <p:sp>
        <p:nvSpPr>
          <p:cNvPr id="49" name="Title 1">
            <a:extLst>
              <a:ext uri="{FF2B5EF4-FFF2-40B4-BE49-F238E27FC236}">
                <a16:creationId xmlns:a16="http://schemas.microsoft.com/office/drawing/2014/main" id="{46472886-C3AB-2D2E-2F7B-A0B9E5FAEA0B}"/>
              </a:ext>
            </a:extLst>
          </p:cNvPr>
          <p:cNvSpPr txBox="1">
            <a:spLocks/>
          </p:cNvSpPr>
          <p:nvPr/>
        </p:nvSpPr>
        <p:spPr>
          <a:xfrm>
            <a:off x="329270" y="283464"/>
            <a:ext cx="11509903" cy="862664"/>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spcAft>
                <a:spcPts val="0"/>
              </a:spcAft>
              <a:buNone/>
              <a:defRPr sz="2400" b="0" i="0" kern="1200">
                <a:solidFill>
                  <a:schemeClr val="tx1"/>
                </a:solidFill>
                <a:latin typeface="ATT Aleck Sans Medium" panose="020B0503020203020204" pitchFamily="34" charset="0"/>
                <a:ea typeface="+mj-ea"/>
                <a:cs typeface="ATT Aleck Sans Medium" panose="020B0503020203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TT Aleck Sans Medium" panose="020B0503020203020204" pitchFamily="34" charset="0"/>
                <a:ea typeface="+mj-ea"/>
                <a:cs typeface="ATT Aleck Sans Medium" panose="020B0503020203020204" pitchFamily="34" charset="0"/>
              </a:rPr>
              <a:t>AI Across Network Operations and Optimization (“Day 2”) </a:t>
            </a:r>
          </a:p>
        </p:txBody>
      </p:sp>
      <p:sp>
        <p:nvSpPr>
          <p:cNvPr id="6" name="Content Placeholder 5">
            <a:extLst>
              <a:ext uri="{FF2B5EF4-FFF2-40B4-BE49-F238E27FC236}">
                <a16:creationId xmlns:a16="http://schemas.microsoft.com/office/drawing/2014/main" id="{3107EE66-5E59-75B1-B0DA-AD23E7F29D94}"/>
              </a:ext>
            </a:extLst>
          </p:cNvPr>
          <p:cNvSpPr>
            <a:spLocks noGrp="1"/>
          </p:cNvSpPr>
          <p:nvPr>
            <p:ph sz="quarter" idx="17"/>
          </p:nvPr>
        </p:nvSpPr>
        <p:spPr>
          <a:xfrm>
            <a:off x="483043" y="3692720"/>
            <a:ext cx="3406501" cy="2254067"/>
          </a:xfrm>
        </p:spPr>
        <p:txBody>
          <a:bodyPr/>
          <a:lstStyle/>
          <a:p>
            <a:pPr defTabSz="609585">
              <a:defRPr/>
            </a:pPr>
            <a:r>
              <a:rPr lang="en-US" b="1" dirty="0"/>
              <a:t>Network Operations Automation </a:t>
            </a:r>
          </a:p>
          <a:p>
            <a:pPr marL="380990" indent="-380990" defTabSz="609585">
              <a:buFont typeface="Arial" panose="020B0604020202020204" pitchFamily="34" charset="0"/>
              <a:buChar char="•"/>
              <a:defRPr/>
            </a:pPr>
            <a:r>
              <a:rPr lang="en-US" dirty="0"/>
              <a:t>ML-based control loops</a:t>
            </a:r>
          </a:p>
          <a:p>
            <a:pPr marL="380990" indent="-380990" defTabSz="609585">
              <a:buFont typeface="Arial" panose="020B0604020202020204" pitchFamily="34" charset="0"/>
              <a:buChar char="•"/>
              <a:defRPr/>
            </a:pPr>
            <a:r>
              <a:rPr lang="en-US" dirty="0"/>
              <a:t>ML fault management</a:t>
            </a:r>
          </a:p>
          <a:p>
            <a:pPr marL="380990" indent="-380990" defTabSz="609585">
              <a:buFont typeface="Arial" panose="020B0604020202020204" pitchFamily="34" charset="0"/>
              <a:buChar char="•"/>
              <a:defRPr/>
            </a:pPr>
            <a:r>
              <a:rPr lang="en-US" dirty="0"/>
              <a:t>Outage customer impact quantification</a:t>
            </a:r>
          </a:p>
          <a:p>
            <a:pPr marL="380990" indent="-380990" defTabSz="609585">
              <a:buFont typeface="Arial" panose="020B0604020202020204" pitchFamily="34" charset="0"/>
              <a:buChar char="•"/>
              <a:defRPr/>
            </a:pPr>
            <a:r>
              <a:rPr lang="en-US" dirty="0"/>
              <a:t>Change management</a:t>
            </a:r>
          </a:p>
          <a:p>
            <a:pPr marL="380990" indent="-380990" defTabSz="609585">
              <a:buFont typeface="Arial" panose="020B0604020202020204" pitchFamily="34" charset="0"/>
              <a:buChar char="•"/>
              <a:defRPr/>
            </a:pPr>
            <a:r>
              <a:rPr lang="en-US" dirty="0"/>
              <a:t>Security</a:t>
            </a:r>
          </a:p>
          <a:p>
            <a:endParaRPr lang="en-US" dirty="0"/>
          </a:p>
          <a:p>
            <a:endParaRPr lang="en-US" dirty="0"/>
          </a:p>
        </p:txBody>
      </p:sp>
    </p:spTree>
    <p:extLst>
      <p:ext uri="{BB962C8B-B14F-4D97-AF65-F5344CB8AC3E}">
        <p14:creationId xmlns:p14="http://schemas.microsoft.com/office/powerpoint/2010/main" val="40369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BB44-B0E1-1390-8023-0D15F97DE633}"/>
              </a:ext>
            </a:extLst>
          </p:cNvPr>
          <p:cNvSpPr>
            <a:spLocks noGrp="1"/>
          </p:cNvSpPr>
          <p:nvPr>
            <p:ph type="title"/>
          </p:nvPr>
        </p:nvSpPr>
        <p:spPr/>
        <p:txBody>
          <a:bodyPr/>
          <a:lstStyle/>
          <a:p>
            <a:r>
              <a:rPr lang="en-US" dirty="0"/>
              <a:t>ML-Based Performance Optimization (Auric)</a:t>
            </a:r>
          </a:p>
        </p:txBody>
      </p:sp>
      <p:sp>
        <p:nvSpPr>
          <p:cNvPr id="3" name="Content Placeholder 2">
            <a:extLst>
              <a:ext uri="{FF2B5EF4-FFF2-40B4-BE49-F238E27FC236}">
                <a16:creationId xmlns:a16="http://schemas.microsoft.com/office/drawing/2014/main" id="{64DDBB27-1CA6-822D-378E-6E176D856666}"/>
              </a:ext>
            </a:extLst>
          </p:cNvPr>
          <p:cNvSpPr>
            <a:spLocks noGrp="1"/>
          </p:cNvSpPr>
          <p:nvPr>
            <p:ph sz="quarter" idx="11"/>
          </p:nvPr>
        </p:nvSpPr>
        <p:spPr>
          <a:xfrm>
            <a:off x="329581" y="902845"/>
            <a:ext cx="11506148" cy="5258244"/>
          </a:xfrm>
        </p:spPr>
        <p:txBody>
          <a:bodyPr/>
          <a:lstStyle/>
          <a:p>
            <a:r>
              <a:rPr lang="en-US" b="1" dirty="0"/>
              <a:t>Challenge: </a:t>
            </a:r>
            <a:r>
              <a:rPr lang="en-US" dirty="0"/>
              <a:t>configurations for thousands parameters per site? </a:t>
            </a:r>
          </a:p>
          <a:p>
            <a:r>
              <a:rPr lang="en-US" b="1" dirty="0"/>
              <a:t>New carrier</a:t>
            </a:r>
          </a:p>
          <a:p>
            <a:endParaRPr lang="en-US" b="1" dirty="0"/>
          </a:p>
          <a:p>
            <a:endParaRPr lang="en-US" b="1" dirty="0"/>
          </a:p>
          <a:p>
            <a:endParaRPr lang="en-US" b="1" dirty="0"/>
          </a:p>
          <a:p>
            <a:pPr>
              <a:spcBef>
                <a:spcPts val="2400"/>
              </a:spcBef>
            </a:pPr>
            <a:endParaRPr lang="en-US" b="1" dirty="0"/>
          </a:p>
          <a:p>
            <a:r>
              <a:rPr lang="en-US" b="1" dirty="0"/>
              <a:t>Performance optimization</a:t>
            </a:r>
          </a:p>
        </p:txBody>
      </p:sp>
      <p:sp>
        <p:nvSpPr>
          <p:cNvPr id="4" name="Slide Number Placeholder 3">
            <a:extLst>
              <a:ext uri="{FF2B5EF4-FFF2-40B4-BE49-F238E27FC236}">
                <a16:creationId xmlns:a16="http://schemas.microsoft.com/office/drawing/2014/main" id="{EBDC75DF-DA5B-B7F5-9C14-8BC612F72E5A}"/>
              </a:ext>
            </a:extLst>
          </p:cNvPr>
          <p:cNvSpPr>
            <a:spLocks noGrp="1"/>
          </p:cNvSpPr>
          <p:nvPr>
            <p:ph type="sldNum" sz="quarter" idx="10"/>
          </p:nvPr>
        </p:nvSpPr>
        <p:spPr/>
        <p:txBody>
          <a:bodyPr/>
          <a:lstStyle/>
          <a:p>
            <a:fld id="{BF7EEEB5-873E-4B95-9575-A6B7DA24B74A}" type="slidenum">
              <a:rPr lang="en-US" smtClean="0"/>
              <a:t>7</a:t>
            </a:fld>
            <a:endParaRPr lang="en-US"/>
          </a:p>
        </p:txBody>
      </p:sp>
      <p:sp>
        <p:nvSpPr>
          <p:cNvPr id="5" name="TextBox 4">
            <a:extLst>
              <a:ext uri="{FF2B5EF4-FFF2-40B4-BE49-F238E27FC236}">
                <a16:creationId xmlns:a16="http://schemas.microsoft.com/office/drawing/2014/main" id="{7F096D8B-77DF-FBE1-124A-D92E1CD589CF}"/>
              </a:ext>
            </a:extLst>
          </p:cNvPr>
          <p:cNvSpPr txBox="1"/>
          <p:nvPr/>
        </p:nvSpPr>
        <p:spPr>
          <a:xfrm>
            <a:off x="6812644" y="1833907"/>
            <a:ext cx="2170787" cy="573845"/>
          </a:xfrm>
          <a:prstGeom prst="rect">
            <a:avLst/>
          </a:prstGeom>
          <a:noFill/>
          <a:ln>
            <a:noFill/>
          </a:ln>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A7400">
                    <a:lumMod val="75000"/>
                  </a:srgbClr>
                </a:solidFill>
                <a:effectLst/>
                <a:uLnTx/>
                <a:uFillTx/>
                <a:latin typeface="Calibri"/>
                <a:ea typeface="+mn-ea"/>
                <a:cs typeface="+mn-cs"/>
              </a:rPr>
              <a:t>New carrier</a:t>
            </a:r>
          </a:p>
        </p:txBody>
      </p:sp>
      <p:sp>
        <p:nvSpPr>
          <p:cNvPr id="14" name="TextBox 13">
            <a:extLst>
              <a:ext uri="{FF2B5EF4-FFF2-40B4-BE49-F238E27FC236}">
                <a16:creationId xmlns:a16="http://schemas.microsoft.com/office/drawing/2014/main" id="{9C569085-8F68-1479-D2E0-0C2E14EF09F3}"/>
              </a:ext>
            </a:extLst>
          </p:cNvPr>
          <p:cNvSpPr txBox="1"/>
          <p:nvPr/>
        </p:nvSpPr>
        <p:spPr>
          <a:xfrm>
            <a:off x="9077921" y="2670660"/>
            <a:ext cx="2754489" cy="2174876"/>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Similarity: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Hardware/software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Carrier frequency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Channel bandwidth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Location</a:t>
            </a:r>
            <a:endParaRPr lang="en-US" sz="2000"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Morphology </a:t>
            </a:r>
            <a:endParaRPr lang="en-US" sz="2000"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Traffic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15" name="Arrow: Right 14">
            <a:extLst>
              <a:ext uri="{FF2B5EF4-FFF2-40B4-BE49-F238E27FC236}">
                <a16:creationId xmlns:a16="http://schemas.microsoft.com/office/drawing/2014/main" id="{9C12FC98-547B-FCE6-93E0-C64AC853FAB9}"/>
              </a:ext>
            </a:extLst>
          </p:cNvPr>
          <p:cNvSpPr/>
          <p:nvPr/>
        </p:nvSpPr>
        <p:spPr>
          <a:xfrm>
            <a:off x="4535540" y="1690321"/>
            <a:ext cx="1112121" cy="1713186"/>
          </a:xfrm>
          <a:prstGeom prst="rightArrow">
            <a:avLst/>
          </a:prstGeom>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p:txBody>
      </p:sp>
      <p:sp>
        <p:nvSpPr>
          <p:cNvPr id="28" name="Arrow: Right 27">
            <a:extLst>
              <a:ext uri="{FF2B5EF4-FFF2-40B4-BE49-F238E27FC236}">
                <a16:creationId xmlns:a16="http://schemas.microsoft.com/office/drawing/2014/main" id="{6838B6BC-7924-C196-D5BC-877C8126E3CB}"/>
              </a:ext>
            </a:extLst>
          </p:cNvPr>
          <p:cNvSpPr/>
          <p:nvPr/>
        </p:nvSpPr>
        <p:spPr>
          <a:xfrm>
            <a:off x="4614365" y="4449273"/>
            <a:ext cx="1112121" cy="1713186"/>
          </a:xfrm>
          <a:prstGeom prst="rightArrow">
            <a:avLst/>
          </a:prstGeom>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p:txBody>
      </p:sp>
      <p:sp>
        <p:nvSpPr>
          <p:cNvPr id="29" name="TextBox 28">
            <a:extLst>
              <a:ext uri="{FF2B5EF4-FFF2-40B4-BE49-F238E27FC236}">
                <a16:creationId xmlns:a16="http://schemas.microsoft.com/office/drawing/2014/main" id="{4999DBE5-B4E1-F982-5DBE-E602D964BFC1}"/>
              </a:ext>
            </a:extLst>
          </p:cNvPr>
          <p:cNvSpPr txBox="1"/>
          <p:nvPr/>
        </p:nvSpPr>
        <p:spPr>
          <a:xfrm>
            <a:off x="3593449" y="3297707"/>
            <a:ext cx="3090892" cy="571359"/>
          </a:xfrm>
          <a:prstGeom prst="rect">
            <a:avLst/>
          </a:prstGeom>
          <a:noFill/>
        </p:spPr>
        <p:txBody>
          <a:bodyPr wrap="square" lIns="0" tIns="0" rIns="0" bIns="0" rtlCol="0" anchor="t">
            <a:normAutofit fontScale="85000" lnSpcReduction="1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“Popular” parameters for “similar” carriers / sites</a:t>
            </a:r>
          </a:p>
        </p:txBody>
      </p:sp>
      <p:sp>
        <p:nvSpPr>
          <p:cNvPr id="30" name="TextBox 29">
            <a:extLst>
              <a:ext uri="{FF2B5EF4-FFF2-40B4-BE49-F238E27FC236}">
                <a16:creationId xmlns:a16="http://schemas.microsoft.com/office/drawing/2014/main" id="{2ACC2934-9E52-D28C-FACE-88FA93D25AF9}"/>
              </a:ext>
            </a:extLst>
          </p:cNvPr>
          <p:cNvSpPr txBox="1"/>
          <p:nvPr/>
        </p:nvSpPr>
        <p:spPr>
          <a:xfrm>
            <a:off x="3736428" y="6034192"/>
            <a:ext cx="3090892" cy="571359"/>
          </a:xfrm>
          <a:prstGeom prst="rect">
            <a:avLst/>
          </a:prstGeom>
          <a:solidFill>
            <a:schemeClr val="bg1"/>
          </a:solidFill>
        </p:spPr>
        <p:txBody>
          <a:bodyPr wrap="square" lIns="0" tIns="0" rIns="0" bIns="0" rtlCol="0" anchor="t">
            <a:normAutofit fontScale="85000" lnSpcReduction="1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“Effective” parameters for “similar” carriers / sites</a:t>
            </a:r>
          </a:p>
        </p:txBody>
      </p:sp>
      <p:sp>
        <p:nvSpPr>
          <p:cNvPr id="31" name="TextBox 30">
            <a:extLst>
              <a:ext uri="{FF2B5EF4-FFF2-40B4-BE49-F238E27FC236}">
                <a16:creationId xmlns:a16="http://schemas.microsoft.com/office/drawing/2014/main" id="{0CB4C3DD-7368-2F03-9666-E67235D71B9F}"/>
              </a:ext>
            </a:extLst>
          </p:cNvPr>
          <p:cNvSpPr txBox="1"/>
          <p:nvPr/>
        </p:nvSpPr>
        <p:spPr>
          <a:xfrm>
            <a:off x="1376854" y="4782207"/>
            <a:ext cx="1028803" cy="248016"/>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000" b="1" i="0" u="none" strike="noStrike" kern="1200" cap="none" spc="0" normalizeH="0" baseline="0" noProof="0" dirty="0">
                <a:ln>
                  <a:noFill/>
                </a:ln>
                <a:solidFill>
                  <a:srgbClr val="FF0000"/>
                </a:solidFill>
                <a:effectLst/>
                <a:uLnTx/>
                <a:uFillTx/>
                <a:latin typeface="+mn-lt"/>
                <a:ea typeface="+mn-ea"/>
                <a:cs typeface="ATT Aleck Sans" panose="020B0503020203020204" pitchFamily="34" charset="0"/>
              </a:rPr>
              <a:t>L.A.</a:t>
            </a:r>
          </a:p>
        </p:txBody>
      </p:sp>
      <p:sp>
        <p:nvSpPr>
          <p:cNvPr id="33" name="TextBox 32">
            <a:extLst>
              <a:ext uri="{FF2B5EF4-FFF2-40B4-BE49-F238E27FC236}">
                <a16:creationId xmlns:a16="http://schemas.microsoft.com/office/drawing/2014/main" id="{A9871AF1-81BF-539A-08C3-AE2CF80B35B0}"/>
              </a:ext>
            </a:extLst>
          </p:cNvPr>
          <p:cNvSpPr txBox="1"/>
          <p:nvPr/>
        </p:nvSpPr>
        <p:spPr>
          <a:xfrm>
            <a:off x="7866736" y="5417962"/>
            <a:ext cx="1687167" cy="448069"/>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lang="en-US" sz="2000" b="1" dirty="0">
                <a:solidFill>
                  <a:srgbClr val="FF0000"/>
                </a:solidFill>
                <a:cs typeface="ATT Aleck Sans" panose="020B0503020203020204" pitchFamily="34" charset="0"/>
              </a:rPr>
              <a:t>Philadelphia</a:t>
            </a:r>
            <a:endParaRPr kumimoji="0" lang="en-US" sz="2000" b="1" i="0" u="none" strike="noStrike" kern="1200" cap="none" spc="0" normalizeH="0" baseline="0" noProof="0" dirty="0">
              <a:ln>
                <a:noFill/>
              </a:ln>
              <a:solidFill>
                <a:srgbClr val="FF0000"/>
              </a:solidFill>
              <a:effectLst/>
              <a:uLnTx/>
              <a:uFillTx/>
              <a:latin typeface="+mn-lt"/>
              <a:ea typeface="+mn-ea"/>
              <a:cs typeface="ATT Aleck Sans" panose="020B0503020203020204" pitchFamily="34" charset="0"/>
            </a:endParaRPr>
          </a:p>
        </p:txBody>
      </p:sp>
      <p:grpSp>
        <p:nvGrpSpPr>
          <p:cNvPr id="39" name="Group 38">
            <a:extLst>
              <a:ext uri="{FF2B5EF4-FFF2-40B4-BE49-F238E27FC236}">
                <a16:creationId xmlns:a16="http://schemas.microsoft.com/office/drawing/2014/main" id="{DD6F8E54-E6D0-5B7C-4A25-61FBD3C8A277}"/>
              </a:ext>
            </a:extLst>
          </p:cNvPr>
          <p:cNvGrpSpPr/>
          <p:nvPr/>
        </p:nvGrpSpPr>
        <p:grpSpPr>
          <a:xfrm>
            <a:off x="2052003" y="1856469"/>
            <a:ext cx="1679136" cy="1853221"/>
            <a:chOff x="2052003" y="1856469"/>
            <a:chExt cx="1679136" cy="1853221"/>
          </a:xfrm>
        </p:grpSpPr>
        <p:pic>
          <p:nvPicPr>
            <p:cNvPr id="34" name="Cell Tower">
              <a:extLst>
                <a:ext uri="{FF2B5EF4-FFF2-40B4-BE49-F238E27FC236}">
                  <a16:creationId xmlns:a16="http://schemas.microsoft.com/office/drawing/2014/main" id="{F233AC64-46F1-009E-362C-4A972D434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003" y="2492343"/>
              <a:ext cx="743718" cy="912546"/>
            </a:xfrm>
            <a:prstGeom prst="rect">
              <a:avLst/>
            </a:prstGeom>
          </p:spPr>
        </p:pic>
        <p:pic>
          <p:nvPicPr>
            <p:cNvPr id="35" name="Cell Tower">
              <a:extLst>
                <a:ext uri="{FF2B5EF4-FFF2-40B4-BE49-F238E27FC236}">
                  <a16:creationId xmlns:a16="http://schemas.microsoft.com/office/drawing/2014/main" id="{1BC04F6D-435C-47B8-37A3-10507B8EF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076" y="1856469"/>
              <a:ext cx="743718" cy="912546"/>
            </a:xfrm>
            <a:prstGeom prst="rect">
              <a:avLst/>
            </a:prstGeom>
          </p:spPr>
        </p:pic>
        <p:pic>
          <p:nvPicPr>
            <p:cNvPr id="36" name="Cell Tower">
              <a:extLst>
                <a:ext uri="{FF2B5EF4-FFF2-40B4-BE49-F238E27FC236}">
                  <a16:creationId xmlns:a16="http://schemas.microsoft.com/office/drawing/2014/main" id="{7DD20F7B-65DF-4B35-31BE-A5A7AF621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421" y="2050909"/>
              <a:ext cx="743718" cy="912546"/>
            </a:xfrm>
            <a:prstGeom prst="rect">
              <a:avLst/>
            </a:prstGeom>
          </p:spPr>
        </p:pic>
        <p:pic>
          <p:nvPicPr>
            <p:cNvPr id="37" name="Cell Tower">
              <a:extLst>
                <a:ext uri="{FF2B5EF4-FFF2-40B4-BE49-F238E27FC236}">
                  <a16:creationId xmlns:a16="http://schemas.microsoft.com/office/drawing/2014/main" id="{70A52E2F-0DD1-CA00-E223-59BFC28FE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066" y="2797144"/>
              <a:ext cx="743718" cy="912546"/>
            </a:xfrm>
            <a:prstGeom prst="rect">
              <a:avLst/>
            </a:prstGeom>
          </p:spPr>
        </p:pic>
      </p:grpSp>
      <p:pic>
        <p:nvPicPr>
          <p:cNvPr id="38" name="Cell Tower">
            <a:extLst>
              <a:ext uri="{FF2B5EF4-FFF2-40B4-BE49-F238E27FC236}">
                <a16:creationId xmlns:a16="http://schemas.microsoft.com/office/drawing/2014/main" id="{9646A32C-3177-058A-BD5E-73082752B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595" y="2150759"/>
            <a:ext cx="743718" cy="912546"/>
          </a:xfrm>
          <a:prstGeom prst="rect">
            <a:avLst/>
          </a:prstGeom>
        </p:spPr>
      </p:pic>
      <p:grpSp>
        <p:nvGrpSpPr>
          <p:cNvPr id="40" name="Group 39">
            <a:extLst>
              <a:ext uri="{FF2B5EF4-FFF2-40B4-BE49-F238E27FC236}">
                <a16:creationId xmlns:a16="http://schemas.microsoft.com/office/drawing/2014/main" id="{EC25C53E-9996-2D85-2041-C2ACEB1920F8}"/>
              </a:ext>
            </a:extLst>
          </p:cNvPr>
          <p:cNvGrpSpPr/>
          <p:nvPr/>
        </p:nvGrpSpPr>
        <p:grpSpPr>
          <a:xfrm>
            <a:off x="2204403" y="4384201"/>
            <a:ext cx="1679136" cy="1853221"/>
            <a:chOff x="2052003" y="1856469"/>
            <a:chExt cx="1679136" cy="1853221"/>
          </a:xfrm>
        </p:grpSpPr>
        <p:pic>
          <p:nvPicPr>
            <p:cNvPr id="41" name="Cell Tower">
              <a:extLst>
                <a:ext uri="{FF2B5EF4-FFF2-40B4-BE49-F238E27FC236}">
                  <a16:creationId xmlns:a16="http://schemas.microsoft.com/office/drawing/2014/main" id="{CEE44792-6DE8-00C0-5BFF-B513C0CC3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003" y="2492343"/>
              <a:ext cx="743718" cy="912546"/>
            </a:xfrm>
            <a:prstGeom prst="rect">
              <a:avLst/>
            </a:prstGeom>
          </p:spPr>
        </p:pic>
        <p:pic>
          <p:nvPicPr>
            <p:cNvPr id="42" name="Cell Tower">
              <a:extLst>
                <a:ext uri="{FF2B5EF4-FFF2-40B4-BE49-F238E27FC236}">
                  <a16:creationId xmlns:a16="http://schemas.microsoft.com/office/drawing/2014/main" id="{69161E0B-5210-8EB4-671D-CD08E5C1A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076" y="1856469"/>
              <a:ext cx="743718" cy="912546"/>
            </a:xfrm>
            <a:prstGeom prst="rect">
              <a:avLst/>
            </a:prstGeom>
          </p:spPr>
        </p:pic>
        <p:pic>
          <p:nvPicPr>
            <p:cNvPr id="43" name="Cell Tower">
              <a:extLst>
                <a:ext uri="{FF2B5EF4-FFF2-40B4-BE49-F238E27FC236}">
                  <a16:creationId xmlns:a16="http://schemas.microsoft.com/office/drawing/2014/main" id="{EFAEE751-21E4-B6F6-D4BD-147A83598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421" y="2050909"/>
              <a:ext cx="743718" cy="912546"/>
            </a:xfrm>
            <a:prstGeom prst="rect">
              <a:avLst/>
            </a:prstGeom>
          </p:spPr>
        </p:pic>
        <p:pic>
          <p:nvPicPr>
            <p:cNvPr id="44" name="Cell Tower">
              <a:extLst>
                <a:ext uri="{FF2B5EF4-FFF2-40B4-BE49-F238E27FC236}">
                  <a16:creationId xmlns:a16="http://schemas.microsoft.com/office/drawing/2014/main" id="{CFB72CE6-C4D7-0A84-2656-36A5EE06C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066" y="2797144"/>
              <a:ext cx="743718" cy="912546"/>
            </a:xfrm>
            <a:prstGeom prst="rect">
              <a:avLst/>
            </a:prstGeom>
          </p:spPr>
        </p:pic>
      </p:grpSp>
      <p:grpSp>
        <p:nvGrpSpPr>
          <p:cNvPr id="45" name="Group 44">
            <a:extLst>
              <a:ext uri="{FF2B5EF4-FFF2-40B4-BE49-F238E27FC236}">
                <a16:creationId xmlns:a16="http://schemas.microsoft.com/office/drawing/2014/main" id="{F0C1D333-8147-05D7-CC31-07241383D7DD}"/>
              </a:ext>
            </a:extLst>
          </p:cNvPr>
          <p:cNvGrpSpPr/>
          <p:nvPr/>
        </p:nvGrpSpPr>
        <p:grpSpPr>
          <a:xfrm>
            <a:off x="6172044" y="4431498"/>
            <a:ext cx="1679136" cy="1853221"/>
            <a:chOff x="2052003" y="1856469"/>
            <a:chExt cx="1679136" cy="1853221"/>
          </a:xfrm>
        </p:grpSpPr>
        <p:pic>
          <p:nvPicPr>
            <p:cNvPr id="46" name="Cell Tower">
              <a:extLst>
                <a:ext uri="{FF2B5EF4-FFF2-40B4-BE49-F238E27FC236}">
                  <a16:creationId xmlns:a16="http://schemas.microsoft.com/office/drawing/2014/main" id="{36E7D42A-77C8-3D03-2C8A-0F82FC07F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003" y="2492343"/>
              <a:ext cx="743718" cy="912546"/>
            </a:xfrm>
            <a:prstGeom prst="rect">
              <a:avLst/>
            </a:prstGeom>
          </p:spPr>
        </p:pic>
        <p:pic>
          <p:nvPicPr>
            <p:cNvPr id="47" name="Cell Tower">
              <a:extLst>
                <a:ext uri="{FF2B5EF4-FFF2-40B4-BE49-F238E27FC236}">
                  <a16:creationId xmlns:a16="http://schemas.microsoft.com/office/drawing/2014/main" id="{519986C4-C0BE-1732-A50B-986338B77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076" y="1856469"/>
              <a:ext cx="743718" cy="912546"/>
            </a:xfrm>
            <a:prstGeom prst="rect">
              <a:avLst/>
            </a:prstGeom>
          </p:spPr>
        </p:pic>
        <p:pic>
          <p:nvPicPr>
            <p:cNvPr id="48" name="Cell Tower">
              <a:extLst>
                <a:ext uri="{FF2B5EF4-FFF2-40B4-BE49-F238E27FC236}">
                  <a16:creationId xmlns:a16="http://schemas.microsoft.com/office/drawing/2014/main" id="{80EEFA3B-E5CE-EF79-1E2E-3DA307696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421" y="2050909"/>
              <a:ext cx="743718" cy="912546"/>
            </a:xfrm>
            <a:prstGeom prst="rect">
              <a:avLst/>
            </a:prstGeom>
          </p:spPr>
        </p:pic>
        <p:pic>
          <p:nvPicPr>
            <p:cNvPr id="49" name="Cell Tower">
              <a:extLst>
                <a:ext uri="{FF2B5EF4-FFF2-40B4-BE49-F238E27FC236}">
                  <a16:creationId xmlns:a16="http://schemas.microsoft.com/office/drawing/2014/main" id="{E27A1D58-321D-38FF-C5CF-A260D95B6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066" y="2797144"/>
              <a:ext cx="743718" cy="912546"/>
            </a:xfrm>
            <a:prstGeom prst="rect">
              <a:avLst/>
            </a:prstGeom>
          </p:spPr>
        </p:pic>
      </p:grpSp>
    </p:spTree>
    <p:extLst>
      <p:ext uri="{BB962C8B-B14F-4D97-AF65-F5344CB8AC3E}">
        <p14:creationId xmlns:p14="http://schemas.microsoft.com/office/powerpoint/2010/main" val="186931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BB44-B0E1-1390-8023-0D15F97DE633}"/>
              </a:ext>
            </a:extLst>
          </p:cNvPr>
          <p:cNvSpPr>
            <a:spLocks noGrp="1"/>
          </p:cNvSpPr>
          <p:nvPr>
            <p:ph type="title"/>
          </p:nvPr>
        </p:nvSpPr>
        <p:spPr/>
        <p:txBody>
          <a:bodyPr/>
          <a:lstStyle/>
          <a:p>
            <a:r>
              <a:rPr lang="en-US" dirty="0"/>
              <a:t>ML-Driven Energy Savings</a:t>
            </a:r>
          </a:p>
        </p:txBody>
      </p:sp>
      <p:sp>
        <p:nvSpPr>
          <p:cNvPr id="3" name="Content Placeholder 2">
            <a:extLst>
              <a:ext uri="{FF2B5EF4-FFF2-40B4-BE49-F238E27FC236}">
                <a16:creationId xmlns:a16="http://schemas.microsoft.com/office/drawing/2014/main" id="{64DDBB27-1CA6-822D-378E-6E176D856666}"/>
              </a:ext>
            </a:extLst>
          </p:cNvPr>
          <p:cNvSpPr>
            <a:spLocks noGrp="1"/>
          </p:cNvSpPr>
          <p:nvPr>
            <p:ph sz="quarter" idx="11"/>
          </p:nvPr>
        </p:nvSpPr>
        <p:spPr>
          <a:xfrm>
            <a:off x="329581" y="902845"/>
            <a:ext cx="11506148" cy="5258244"/>
          </a:xfrm>
        </p:spPr>
        <p:txBody>
          <a:bodyPr/>
          <a:lstStyle/>
          <a:p>
            <a:r>
              <a:rPr lang="en-US" b="1" dirty="0"/>
              <a:t>Conserve energy: </a:t>
            </a:r>
            <a:r>
              <a:rPr lang="en-US" dirty="0"/>
              <a:t> carriers (capacity) sleep under low loads</a:t>
            </a:r>
          </a:p>
          <a:p>
            <a:endParaRPr lang="en-US" b="1" dirty="0"/>
          </a:p>
        </p:txBody>
      </p:sp>
      <p:pic>
        <p:nvPicPr>
          <p:cNvPr id="7" name="Cell Tower">
            <a:extLst>
              <a:ext uri="{FF2B5EF4-FFF2-40B4-BE49-F238E27FC236}">
                <a16:creationId xmlns:a16="http://schemas.microsoft.com/office/drawing/2014/main" id="{84CB79A3-89BA-5799-483C-C3405ED35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53" y="1784235"/>
            <a:ext cx="2270713" cy="2906069"/>
          </a:xfrm>
          <a:prstGeom prst="rect">
            <a:avLst/>
          </a:prstGeom>
        </p:spPr>
      </p:pic>
      <p:pic>
        <p:nvPicPr>
          <p:cNvPr id="32" name="Cell Tower">
            <a:extLst>
              <a:ext uri="{FF2B5EF4-FFF2-40B4-BE49-F238E27FC236}">
                <a16:creationId xmlns:a16="http://schemas.microsoft.com/office/drawing/2014/main" id="{C1D0FBE8-6ACC-AFEB-AE4B-044387781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635" y="2495783"/>
            <a:ext cx="2368423" cy="2906069"/>
          </a:xfrm>
          <a:prstGeom prst="rect">
            <a:avLst/>
          </a:prstGeom>
        </p:spPr>
      </p:pic>
      <p:grpSp>
        <p:nvGrpSpPr>
          <p:cNvPr id="34" name="Group 33">
            <a:extLst>
              <a:ext uri="{FF2B5EF4-FFF2-40B4-BE49-F238E27FC236}">
                <a16:creationId xmlns:a16="http://schemas.microsoft.com/office/drawing/2014/main" id="{819F9E94-C795-D28F-5D04-F109394F8BEF}"/>
              </a:ext>
            </a:extLst>
          </p:cNvPr>
          <p:cNvGrpSpPr/>
          <p:nvPr/>
        </p:nvGrpSpPr>
        <p:grpSpPr>
          <a:xfrm>
            <a:off x="1619016" y="1479022"/>
            <a:ext cx="2258385" cy="1433012"/>
            <a:chOff x="1619016" y="1720759"/>
            <a:chExt cx="2258385" cy="1433012"/>
          </a:xfrm>
        </p:grpSpPr>
        <p:sp>
          <p:nvSpPr>
            <p:cNvPr id="35" name="TextBox 34">
              <a:extLst>
                <a:ext uri="{FF2B5EF4-FFF2-40B4-BE49-F238E27FC236}">
                  <a16:creationId xmlns:a16="http://schemas.microsoft.com/office/drawing/2014/main" id="{BEDD110F-351F-E546-7477-8652A75733C3}"/>
                </a:ext>
              </a:extLst>
            </p:cNvPr>
            <p:cNvSpPr txBox="1"/>
            <p:nvPr/>
          </p:nvSpPr>
          <p:spPr>
            <a:xfrm flipV="1">
              <a:off x="1619016" y="2574652"/>
              <a:ext cx="1778341" cy="579119"/>
            </a:xfrm>
            <a:prstGeom prst="rect">
              <a:avLst/>
            </a:prstGeom>
            <a:noFill/>
            <a:ln>
              <a:noFill/>
            </a:ln>
          </p:spPr>
          <p:txBody>
            <a:bodyPr wrap="square" lIns="0" tIns="0" rIns="0" bIns="0" rtlCol="0">
              <a:noAutofit/>
            </a:bodyPr>
            <a:lstStyle/>
            <a:p>
              <a:r>
                <a:rPr lang="en-US" sz="3600" dirty="0">
                  <a:solidFill>
                    <a:schemeClr val="tx2"/>
                  </a:solidFill>
                </a:rPr>
                <a:t>Z</a:t>
              </a:r>
            </a:p>
          </p:txBody>
        </p:sp>
        <p:sp>
          <p:nvSpPr>
            <p:cNvPr id="36" name="TextBox 35">
              <a:extLst>
                <a:ext uri="{FF2B5EF4-FFF2-40B4-BE49-F238E27FC236}">
                  <a16:creationId xmlns:a16="http://schemas.microsoft.com/office/drawing/2014/main" id="{EA03091C-D72B-B8E0-E643-F946CAFF2103}"/>
                </a:ext>
              </a:extLst>
            </p:cNvPr>
            <p:cNvSpPr txBox="1"/>
            <p:nvPr/>
          </p:nvSpPr>
          <p:spPr>
            <a:xfrm flipV="1">
              <a:off x="1896750" y="2173861"/>
              <a:ext cx="1778341" cy="579119"/>
            </a:xfrm>
            <a:prstGeom prst="rect">
              <a:avLst/>
            </a:prstGeom>
            <a:noFill/>
            <a:ln>
              <a:noFill/>
            </a:ln>
          </p:spPr>
          <p:txBody>
            <a:bodyPr wrap="square" lIns="0" tIns="0" rIns="0" bIns="0" rtlCol="0">
              <a:noAutofit/>
            </a:bodyPr>
            <a:lstStyle/>
            <a:p>
              <a:r>
                <a:rPr lang="en-US" sz="3600" dirty="0">
                  <a:solidFill>
                    <a:schemeClr val="tx2"/>
                  </a:solidFill>
                </a:rPr>
                <a:t>Z</a:t>
              </a:r>
            </a:p>
          </p:txBody>
        </p:sp>
        <p:sp>
          <p:nvSpPr>
            <p:cNvPr id="37" name="TextBox 36">
              <a:extLst>
                <a:ext uri="{FF2B5EF4-FFF2-40B4-BE49-F238E27FC236}">
                  <a16:creationId xmlns:a16="http://schemas.microsoft.com/office/drawing/2014/main" id="{A491B012-47DE-5A94-AB44-CD6A776506D3}"/>
                </a:ext>
              </a:extLst>
            </p:cNvPr>
            <p:cNvSpPr txBox="1"/>
            <p:nvPr/>
          </p:nvSpPr>
          <p:spPr>
            <a:xfrm flipV="1">
              <a:off x="2172426" y="1720759"/>
              <a:ext cx="1704975" cy="579119"/>
            </a:xfrm>
            <a:prstGeom prst="rect">
              <a:avLst/>
            </a:prstGeom>
            <a:noFill/>
            <a:ln>
              <a:noFill/>
            </a:ln>
          </p:spPr>
          <p:txBody>
            <a:bodyPr wrap="square" lIns="0" tIns="0" rIns="0" bIns="0" rtlCol="0">
              <a:noAutofit/>
            </a:bodyPr>
            <a:lstStyle/>
            <a:p>
              <a:r>
                <a:rPr lang="en-US" sz="3600" dirty="0">
                  <a:solidFill>
                    <a:schemeClr val="tx2"/>
                  </a:solidFill>
                </a:rPr>
                <a:t>Z</a:t>
              </a:r>
            </a:p>
          </p:txBody>
        </p:sp>
      </p:grpSp>
      <p:pic>
        <p:nvPicPr>
          <p:cNvPr id="38" name="Picture 37" descr="A picture containing diagram&#10;&#10;Description automatically generated">
            <a:extLst>
              <a:ext uri="{FF2B5EF4-FFF2-40B4-BE49-F238E27FC236}">
                <a16:creationId xmlns:a16="http://schemas.microsoft.com/office/drawing/2014/main" id="{6CAC4525-D37D-2413-5456-B7DD6EA49D6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22954" y="1882403"/>
            <a:ext cx="889410" cy="628840"/>
          </a:xfrm>
          <a:prstGeom prst="rect">
            <a:avLst/>
          </a:prstGeom>
        </p:spPr>
      </p:pic>
      <p:pic>
        <p:nvPicPr>
          <p:cNvPr id="39" name="Picture 38">
            <a:extLst>
              <a:ext uri="{FF2B5EF4-FFF2-40B4-BE49-F238E27FC236}">
                <a16:creationId xmlns:a16="http://schemas.microsoft.com/office/drawing/2014/main" id="{6616BDEE-7FB4-5BE3-F1C8-A6664EDC9449}"/>
              </a:ext>
            </a:extLst>
          </p:cNvPr>
          <p:cNvPicPr>
            <a:picLocks noChangeAspect="1"/>
          </p:cNvPicPr>
          <p:nvPr/>
        </p:nvPicPr>
        <p:blipFill>
          <a:blip r:embed="rId6"/>
          <a:stretch>
            <a:fillRect/>
          </a:stretch>
        </p:blipFill>
        <p:spPr>
          <a:xfrm>
            <a:off x="4445197" y="2448416"/>
            <a:ext cx="1582311" cy="727864"/>
          </a:xfrm>
          <a:prstGeom prst="rect">
            <a:avLst/>
          </a:prstGeom>
          <a:noFill/>
          <a:ln>
            <a:noFill/>
          </a:ln>
        </p:spPr>
      </p:pic>
      <p:sp>
        <p:nvSpPr>
          <p:cNvPr id="40" name="Rectangle 39">
            <a:extLst>
              <a:ext uri="{FF2B5EF4-FFF2-40B4-BE49-F238E27FC236}">
                <a16:creationId xmlns:a16="http://schemas.microsoft.com/office/drawing/2014/main" id="{CD096549-F16E-ACDD-D568-05CB87FE4DCD}"/>
              </a:ext>
            </a:extLst>
          </p:cNvPr>
          <p:cNvSpPr/>
          <p:nvPr/>
        </p:nvSpPr>
        <p:spPr>
          <a:xfrm>
            <a:off x="6547267" y="1816476"/>
            <a:ext cx="5529120" cy="1969770"/>
          </a:xfrm>
          <a:prstGeom prst="rect">
            <a:avLst/>
          </a:prstGeom>
        </p:spPr>
        <p:txBody>
          <a:bodyPr wrap="square">
            <a:spAutoFit/>
          </a:bodyPr>
          <a:lstStyle/>
          <a:p>
            <a:pPr marL="457200" indent="-457200" defTabSz="457200">
              <a:spcBef>
                <a:spcPts val="1200"/>
              </a:spcBef>
              <a:buSzPct val="100000"/>
              <a:buFont typeface="Arial" panose="020B0604020202020204" pitchFamily="34" charset="0"/>
              <a:buChar char="•"/>
              <a:tabLst>
                <a:tab pos="342900" algn="l"/>
                <a:tab pos="457200" algn="r"/>
              </a:tabLst>
              <a:defRPr/>
            </a:pPr>
            <a:r>
              <a:rPr lang="en-US" sz="2800" dirty="0">
                <a:latin typeface="Calibri" panose="020F0502020204030204" pitchFamily="34" charset="0"/>
                <a:cs typeface="Calibri" panose="020F0502020204030204" pitchFamily="34" charset="0"/>
              </a:rPr>
              <a:t>Cell site intelligence</a:t>
            </a:r>
          </a:p>
          <a:p>
            <a:pPr marL="457200" indent="-457200" defTabSz="457200">
              <a:spcBef>
                <a:spcPts val="1200"/>
              </a:spcBef>
              <a:buSzPct val="100000"/>
              <a:buFont typeface="Arial" panose="020B0604020202020204" pitchFamily="34" charset="0"/>
              <a:buChar char="•"/>
              <a:tabLst>
                <a:tab pos="342900" algn="l"/>
                <a:tab pos="457200" algn="r"/>
              </a:tabLst>
              <a:defRPr/>
            </a:pPr>
            <a:r>
              <a:rPr lang="en-US" sz="2800" dirty="0">
                <a:latin typeface="Calibri" panose="020F0502020204030204" pitchFamily="34" charset="0"/>
                <a:cs typeface="Calibri" panose="020F0502020204030204" pitchFamily="34" charset="0"/>
              </a:rPr>
              <a:t>Machine learning optimizes sleeping w/ minimal customer impact</a:t>
            </a:r>
            <a:endParaRPr lang="en-US" sz="2600" dirty="0">
              <a:latin typeface="ATT Aleck Sans" panose="020B050302020302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EBD75AE9-3103-579F-2051-41574A941A59}"/>
              </a:ext>
            </a:extLst>
          </p:cNvPr>
          <p:cNvSpPr/>
          <p:nvPr/>
        </p:nvSpPr>
        <p:spPr>
          <a:xfrm>
            <a:off x="798788" y="5307725"/>
            <a:ext cx="1917259" cy="864288"/>
          </a:xfrm>
          <a:prstGeom prst="roundRect">
            <a:avLst/>
          </a:prstGeom>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fontScale="92500" lnSpcReduction="20000"/>
          </a:bodyPr>
          <a:lstStyle/>
          <a:p>
            <a:pPr marL="0" marR="0" indent="0" algn="ctr"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rPr>
              <a:t>Fixed</a:t>
            </a:r>
            <a:br>
              <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rPr>
            </a:br>
            <a:r>
              <a:rPr lang="en-US" sz="2400" dirty="0">
                <a:solidFill>
                  <a:schemeClr val="bg1"/>
                </a:solidFill>
                <a:cs typeface="ATT Aleck Sans" panose="020B0503020203020204" pitchFamily="34" charset="0"/>
              </a:rPr>
              <a:t>parameters</a:t>
            </a:r>
            <a:endPar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p:txBody>
      </p:sp>
      <p:sp>
        <p:nvSpPr>
          <p:cNvPr id="42" name="Rectangle: Rounded Corners 41">
            <a:extLst>
              <a:ext uri="{FF2B5EF4-FFF2-40B4-BE49-F238E27FC236}">
                <a16:creationId xmlns:a16="http://schemas.microsoft.com/office/drawing/2014/main" id="{A6FA43FF-55DB-FC97-0B75-C393A0F1F32A}"/>
              </a:ext>
            </a:extLst>
          </p:cNvPr>
          <p:cNvSpPr/>
          <p:nvPr/>
        </p:nvSpPr>
        <p:spPr>
          <a:xfrm>
            <a:off x="5002911" y="5314780"/>
            <a:ext cx="1917259" cy="842517"/>
          </a:xfrm>
          <a:prstGeom prst="roundRect">
            <a:avLst/>
          </a:prstGeom>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fontScale="92500" lnSpcReduction="20000"/>
          </a:bodyPr>
          <a:lstStyle/>
          <a:p>
            <a:pPr marL="0" marR="0" indent="0" algn="ctr"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rPr>
              <a:t>ML-based</a:t>
            </a:r>
            <a:br>
              <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rPr>
            </a:br>
            <a:r>
              <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rPr>
              <a:t>parameters</a:t>
            </a:r>
          </a:p>
        </p:txBody>
      </p:sp>
      <p:sp>
        <p:nvSpPr>
          <p:cNvPr id="43" name="Rectangle: Rounded Corners 42">
            <a:extLst>
              <a:ext uri="{FF2B5EF4-FFF2-40B4-BE49-F238E27FC236}">
                <a16:creationId xmlns:a16="http://schemas.microsoft.com/office/drawing/2014/main" id="{25B01626-7EFD-D410-98BA-7D67155E9610}"/>
              </a:ext>
            </a:extLst>
          </p:cNvPr>
          <p:cNvSpPr/>
          <p:nvPr/>
        </p:nvSpPr>
        <p:spPr>
          <a:xfrm>
            <a:off x="9375200" y="5257988"/>
            <a:ext cx="1917259" cy="899309"/>
          </a:xfrm>
          <a:prstGeom prst="roundRect">
            <a:avLst/>
          </a:prstGeom>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rmAutofit fontScale="70000" lnSpcReduction="20000"/>
          </a:bodyPr>
          <a:lstStyle/>
          <a:p>
            <a:pPr marL="0" marR="0" indent="0" algn="ctr"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rPr>
              <a:t>Reinforcement</a:t>
            </a:r>
            <a:br>
              <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rPr>
            </a:br>
            <a:r>
              <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rPr>
              <a:t>learning</a:t>
            </a:r>
          </a:p>
        </p:txBody>
      </p:sp>
      <p:sp>
        <p:nvSpPr>
          <p:cNvPr id="44" name="Arrow: Right 43">
            <a:extLst>
              <a:ext uri="{FF2B5EF4-FFF2-40B4-BE49-F238E27FC236}">
                <a16:creationId xmlns:a16="http://schemas.microsoft.com/office/drawing/2014/main" id="{CE2B962F-21F5-C556-90DA-193E89BECA77}"/>
              </a:ext>
            </a:extLst>
          </p:cNvPr>
          <p:cNvSpPr/>
          <p:nvPr/>
        </p:nvSpPr>
        <p:spPr>
          <a:xfrm>
            <a:off x="3306715" y="5196995"/>
            <a:ext cx="1050572" cy="1159998"/>
          </a:xfrm>
          <a:prstGeom prst="rightArrow">
            <a:avLst/>
          </a:prstGeom>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p:txBody>
      </p:sp>
      <p:pic>
        <p:nvPicPr>
          <p:cNvPr id="46" name="Picture 45">
            <a:extLst>
              <a:ext uri="{FF2B5EF4-FFF2-40B4-BE49-F238E27FC236}">
                <a16:creationId xmlns:a16="http://schemas.microsoft.com/office/drawing/2014/main" id="{0FE8DC42-D5F9-DDA2-203D-15A20ABD1381}"/>
              </a:ext>
            </a:extLst>
          </p:cNvPr>
          <p:cNvPicPr>
            <a:picLocks noChangeAspect="1"/>
          </p:cNvPicPr>
          <p:nvPr/>
        </p:nvPicPr>
        <p:blipFill>
          <a:blip r:embed="rId7"/>
          <a:stretch>
            <a:fillRect/>
          </a:stretch>
        </p:blipFill>
        <p:spPr>
          <a:xfrm>
            <a:off x="8610303" y="3344390"/>
            <a:ext cx="2173311" cy="1430393"/>
          </a:xfrm>
          <a:prstGeom prst="rect">
            <a:avLst/>
          </a:prstGeom>
          <a:effectLst>
            <a:outerShdw blurRad="50800" dist="38100" dir="5400000" algn="t" rotWithShape="0">
              <a:prstClr val="black">
                <a:alpha val="40000"/>
              </a:prstClr>
            </a:outerShdw>
          </a:effectLst>
        </p:spPr>
      </p:pic>
      <p:sp>
        <p:nvSpPr>
          <p:cNvPr id="5" name="Arrow: Right 4">
            <a:extLst>
              <a:ext uri="{FF2B5EF4-FFF2-40B4-BE49-F238E27FC236}">
                <a16:creationId xmlns:a16="http://schemas.microsoft.com/office/drawing/2014/main" id="{26E4E8CC-2BF4-C4D7-934F-C1C36BD0F7B3}"/>
              </a:ext>
            </a:extLst>
          </p:cNvPr>
          <p:cNvSpPr/>
          <p:nvPr/>
        </p:nvSpPr>
        <p:spPr>
          <a:xfrm>
            <a:off x="7694771" y="5202252"/>
            <a:ext cx="1050572" cy="1159998"/>
          </a:xfrm>
          <a:prstGeom prst="rightArrow">
            <a:avLst/>
          </a:prstGeom>
          <a:ln w="12700">
            <a:solidFill>
              <a:schemeClr val="bg1"/>
            </a:solid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endParaRPr kumimoji="0" lang="en-US" sz="2400" b="0" i="0" u="none" strike="noStrike" kern="1200" cap="none" spc="0" normalizeH="0" baseline="0" noProof="0" dirty="0">
              <a:ln>
                <a:noFill/>
              </a:ln>
              <a:solidFill>
                <a:schemeClr val="bg1"/>
              </a:solidFill>
              <a:effectLst/>
              <a:uLnTx/>
              <a:uFillTx/>
              <a:latin typeface="+mn-lt"/>
              <a:ea typeface="+mn-ea"/>
              <a:cs typeface="ATT Aleck Sans" panose="020B0503020203020204" pitchFamily="34" charset="0"/>
            </a:endParaRPr>
          </a:p>
        </p:txBody>
      </p:sp>
    </p:spTree>
    <p:extLst>
      <p:ext uri="{BB962C8B-B14F-4D97-AF65-F5344CB8AC3E}">
        <p14:creationId xmlns:p14="http://schemas.microsoft.com/office/powerpoint/2010/main" val="86377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F62-63E3-5CF2-CBF8-FC70CE1C1802}"/>
              </a:ext>
            </a:extLst>
          </p:cNvPr>
          <p:cNvSpPr>
            <a:spLocks noGrp="1"/>
          </p:cNvSpPr>
          <p:nvPr>
            <p:ph type="title"/>
          </p:nvPr>
        </p:nvSpPr>
        <p:spPr/>
        <p:txBody>
          <a:bodyPr/>
          <a:lstStyle/>
          <a:p>
            <a:r>
              <a:rPr lang="en-US" dirty="0" err="1"/>
              <a:t>GenAI</a:t>
            </a:r>
            <a:r>
              <a:rPr lang="en-US" dirty="0"/>
              <a:t>: Opening New Opportunities…</a:t>
            </a:r>
          </a:p>
        </p:txBody>
      </p:sp>
      <p:sp>
        <p:nvSpPr>
          <p:cNvPr id="3" name="Content Placeholder 2">
            <a:extLst>
              <a:ext uri="{FF2B5EF4-FFF2-40B4-BE49-F238E27FC236}">
                <a16:creationId xmlns:a16="http://schemas.microsoft.com/office/drawing/2014/main" id="{E5455985-CA55-1149-910C-33DFAF6A4607}"/>
              </a:ext>
            </a:extLst>
          </p:cNvPr>
          <p:cNvSpPr>
            <a:spLocks noGrp="1"/>
          </p:cNvSpPr>
          <p:nvPr>
            <p:ph sz="quarter" idx="11"/>
          </p:nvPr>
        </p:nvSpPr>
        <p:spPr>
          <a:xfrm>
            <a:off x="329581" y="1146129"/>
            <a:ext cx="11506148" cy="5014960"/>
          </a:xfrm>
        </p:spPr>
        <p:txBody>
          <a:bodyPr/>
          <a:lstStyle/>
          <a:p>
            <a:r>
              <a:rPr lang="en-US" dirty="0"/>
              <a:t>Opens new opportunities</a:t>
            </a:r>
          </a:p>
          <a:p>
            <a:endParaRPr lang="en-US" dirty="0"/>
          </a:p>
          <a:p>
            <a:r>
              <a:rPr lang="en-US" dirty="0"/>
              <a:t>Example use cases:</a:t>
            </a:r>
          </a:p>
          <a:p>
            <a:pPr marL="342900" indent="-342900">
              <a:buFont typeface="Arial" panose="020B0604020202020204" pitchFamily="34" charset="0"/>
              <a:buChar char="•"/>
            </a:pPr>
            <a:r>
              <a:rPr lang="en-US" sz="1800" dirty="0"/>
              <a:t>Software development</a:t>
            </a:r>
          </a:p>
          <a:p>
            <a:pPr marL="342900" indent="-342900">
              <a:buFont typeface="Arial" panose="020B0604020202020204" pitchFamily="34" charset="0"/>
              <a:buChar char="•"/>
            </a:pPr>
            <a:r>
              <a:rPr lang="en-US" sz="1800" dirty="0"/>
              <a:t>Customer care interactions</a:t>
            </a:r>
          </a:p>
          <a:p>
            <a:pPr marL="342900" indent="-342900">
              <a:buFont typeface="Arial" panose="020B0604020202020204" pitchFamily="34" charset="0"/>
              <a:buChar char="•"/>
            </a:pPr>
            <a:r>
              <a:rPr lang="en-US" sz="1800" dirty="0"/>
              <a:t>Vendor technology changes impacting automation</a:t>
            </a:r>
          </a:p>
          <a:p>
            <a:pPr marL="342900" indent="-342900">
              <a:buFont typeface="Arial" panose="020B0604020202020204" pitchFamily="34" charset="0"/>
              <a:buChar char="•"/>
            </a:pPr>
            <a:r>
              <a:rPr lang="en-US" sz="1800" dirty="0"/>
              <a:t>Operator identifying commands</a:t>
            </a:r>
          </a:p>
          <a:p>
            <a:pPr marL="342900" indent="-342900">
              <a:buFont typeface="Arial" panose="020B0604020202020204" pitchFamily="34" charset="0"/>
              <a:buChar char="•"/>
            </a:pPr>
            <a:r>
              <a:rPr lang="en-US" sz="1800" dirty="0"/>
              <a:t>Summarizing and analyzing tickets</a:t>
            </a:r>
          </a:p>
          <a:p>
            <a:pPr marL="342900" indent="-342900">
              <a:buFont typeface="Arial" panose="020B0604020202020204" pitchFamily="34" charset="0"/>
              <a:buChar char="•"/>
            </a:pPr>
            <a:r>
              <a:rPr lang="en-US" sz="1800" dirty="0"/>
              <a:t>Identifying automation opportunities</a:t>
            </a:r>
          </a:p>
          <a:p>
            <a:pPr marL="342900" indent="-342900">
              <a:buFont typeface="Arial" panose="020B0604020202020204" pitchFamily="34" charset="0"/>
              <a:buChar char="•"/>
            </a:pPr>
            <a:r>
              <a:rPr lang="en-US" dirty="0"/>
              <a:t>...</a:t>
            </a:r>
          </a:p>
          <a:p>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C8B5BB-BF6F-8040-EFB1-C072182AAE3E}"/>
              </a:ext>
            </a:extLst>
          </p:cNvPr>
          <p:cNvSpPr>
            <a:spLocks noGrp="1"/>
          </p:cNvSpPr>
          <p:nvPr>
            <p:ph type="sldNum" sz="quarter" idx="10"/>
          </p:nvPr>
        </p:nvSpPr>
        <p:spPr/>
        <p:txBody>
          <a:bodyPr/>
          <a:lstStyle/>
          <a:p>
            <a:fld id="{BF7EEEB5-873E-4B95-9575-A6B7DA24B74A}" type="slidenum">
              <a:rPr lang="en-US" smtClean="0"/>
              <a:t>9</a:t>
            </a:fld>
            <a:endParaRPr lang="en-US"/>
          </a:p>
        </p:txBody>
      </p:sp>
      <p:pic>
        <p:nvPicPr>
          <p:cNvPr id="5" name="Content Placeholder 5" descr="A large stack of papers&#10;&#10;Description automatically generated">
            <a:extLst>
              <a:ext uri="{FF2B5EF4-FFF2-40B4-BE49-F238E27FC236}">
                <a16:creationId xmlns:a16="http://schemas.microsoft.com/office/drawing/2014/main" id="{D4433099-BC81-C903-22A6-FBA540C5EC6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7904" y="2182868"/>
            <a:ext cx="4952132" cy="3301421"/>
          </a:xfrm>
          <a:prstGeom prst="rect">
            <a:avLst/>
          </a:prstGeom>
        </p:spPr>
      </p:pic>
    </p:spTree>
    <p:extLst>
      <p:ext uri="{BB962C8B-B14F-4D97-AF65-F5344CB8AC3E}">
        <p14:creationId xmlns:p14="http://schemas.microsoft.com/office/powerpoint/2010/main" val="550470877"/>
      </p:ext>
    </p:extLst>
  </p:cSld>
  <p:clrMapOvr>
    <a:masterClrMapping/>
  </p:clrMapOvr>
</p:sld>
</file>

<file path=ppt/theme/theme1.xml><?xml version="1.0" encoding="utf-8"?>
<a:theme xmlns:a="http://schemas.openxmlformats.org/drawingml/2006/main" name="att_int_wde_globe_att">
  <a:themeElements>
    <a:clrScheme name="ATT 3">
      <a:dk1>
        <a:srgbClr val="009FDB"/>
      </a:dk1>
      <a:lt1>
        <a:sysClr val="window" lastClr="FFFFFF"/>
      </a:lt1>
      <a:dk2>
        <a:srgbClr val="000000"/>
      </a:dk2>
      <a:lt2>
        <a:srgbClr val="D2D2D2"/>
      </a:lt2>
      <a:accent1>
        <a:srgbClr val="009FDB"/>
      </a:accent1>
      <a:accent2>
        <a:srgbClr val="EA7400"/>
      </a:accent2>
      <a:accent3>
        <a:srgbClr val="71C5E8"/>
      </a:accent3>
      <a:accent4>
        <a:srgbClr val="0568AE"/>
      </a:accent4>
      <a:accent5>
        <a:srgbClr val="959595"/>
      </a:accent5>
      <a:accent6>
        <a:srgbClr val="5A5A5A"/>
      </a:accent6>
      <a:hlink>
        <a:srgbClr val="0B1763"/>
      </a:hlink>
      <a:folHlink>
        <a:srgbClr val="056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lIns="0" tIns="0" rIns="0" bIns="0" rtlCol="0">
        <a:no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att_wide_globe_att_template_151211" id="{3DC9FCFA-E59A-4634-A8A3-B6223C800DCC}" vid="{36104BAA-BFC8-4924-944E-77ACC76C3046}"/>
    </a:ext>
  </a:extLst>
</a:theme>
</file>

<file path=ppt/theme/theme2.xml><?xml version="1.0" encoding="utf-8"?>
<a:theme xmlns:a="http://schemas.openxmlformats.org/drawingml/2006/main" name="Mobility 2020 white small">
  <a:themeElements>
    <a:clrScheme name="ATT 2019 theme and supporting palette">
      <a:dk1>
        <a:srgbClr val="000000"/>
      </a:dk1>
      <a:lt1>
        <a:srgbClr val="FFFFFF"/>
      </a:lt1>
      <a:dk2>
        <a:srgbClr val="009FDB"/>
      </a:dk2>
      <a:lt2>
        <a:srgbClr val="E5E5E5"/>
      </a:lt2>
      <a:accent1>
        <a:srgbClr val="0057B8"/>
      </a:accent1>
      <a:accent2>
        <a:srgbClr val="49EEDC"/>
      </a:accent2>
      <a:accent3>
        <a:srgbClr val="AF28BB"/>
      </a:accent3>
      <a:accent4>
        <a:srgbClr val="FFB000"/>
      </a:accent4>
      <a:accent5>
        <a:srgbClr val="91DC00"/>
      </a:accent5>
      <a:accent6>
        <a:srgbClr val="FF585D"/>
      </a:accent6>
      <a:hlink>
        <a:srgbClr val="0057B8"/>
      </a:hlink>
      <a:folHlink>
        <a:srgbClr val="0057B8"/>
      </a:folHlink>
    </a:clrScheme>
    <a:fontScheme name="ATT 2018">
      <a:majorFont>
        <a:latin typeface="ATT Aleck Sans" panose="020B0503020203020204" pitchFamily="34" charset="0"/>
        <a:ea typeface=""/>
        <a:cs typeface=""/>
      </a:majorFont>
      <a:minorFont>
        <a:latin typeface="ATT Aleck Sans" panose="020B0503020203020204" pitchFamily="34" charset="0"/>
        <a:ea typeface=""/>
        <a:cs typeface=""/>
      </a:minorFont>
    </a:fontScheme>
    <a:fmtScheme name="ATT 2018">
      <a:fillStyleLst>
        <a:solidFill>
          <a:srgbClr val="009FDB"/>
        </a:solidFill>
        <a:solidFill>
          <a:srgbClr val="009FDB"/>
        </a:solidFill>
        <a:solidFill>
          <a:srgbClr val="009FDB"/>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w="12700">
          <a:solidFill>
            <a:schemeClr val="bg1"/>
          </a:solidFill>
        </a:ln>
      </a:spPr>
      <a:bodyPr rot="0" spcFirstLastPara="0" vertOverflow="overflow" horzOverflow="overflow" vert="horz" wrap="square" lIns="91440" tIns="91440" rIns="91440" bIns="91440" numCol="1" spcCol="0" rtlCol="0" fromWordArt="0" anchor="t" anchorCtr="0" forceAA="0" compatLnSpc="1">
        <a:prstTxWarp prst="textNoShape">
          <a:avLst/>
        </a:prstTxWarp>
        <a:normAutofit/>
      </a:bodyPr>
      <a:lstStyle>
        <a:def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defRPr kumimoji="0" sz="2400" b="0" i="0" u="none" strike="noStrike" kern="1200" cap="none" spc="0" normalizeH="0" baseline="0" noProof="0" dirty="0" smtClean="0">
            <a:ln>
              <a:noFill/>
            </a:ln>
            <a:solidFill>
              <a:schemeClr val="bg1"/>
            </a:solidFill>
            <a:effectLst/>
            <a:uLnTx/>
            <a:uFillTx/>
            <a:latin typeface="+mn-lt"/>
            <a:ea typeface="+mn-ea"/>
            <a:cs typeface="ATT Aleck Sans" panose="020B0503020203020204" pitchFamily="34" charset="0"/>
          </a:defRPr>
        </a:defPPr>
      </a:lstStyle>
      <a:style>
        <a:lnRef idx="0">
          <a:schemeClr val="dk1"/>
        </a:lnRef>
        <a:fillRef idx="1">
          <a:schemeClr val="accent1"/>
        </a:fillRef>
        <a:effectRef idx="0">
          <a:schemeClr val="dk1"/>
        </a:effectRef>
        <a:fontRef idx="minor">
          <a:schemeClr val="lt1"/>
        </a:fontRef>
      </a:style>
    </a:spDef>
    <a:lnDef>
      <a:spPr>
        <a:ln w="6350" cap="sq"/>
      </a:spPr>
      <a:bodyPr/>
      <a:lstStyle/>
      <a:style>
        <a:lnRef idx="1">
          <a:schemeClr val="dk1"/>
        </a:lnRef>
        <a:fillRef idx="0">
          <a:schemeClr val="accent1"/>
        </a:fillRef>
        <a:effectRef idx="0">
          <a:schemeClr val="dk1"/>
        </a:effectRef>
        <a:fontRef idx="minor">
          <a:schemeClr val="lt1"/>
        </a:fontRef>
      </a:style>
    </a:lnDef>
    <a:txDef>
      <a:spPr>
        <a:noFill/>
      </a:spPr>
      <a:bodyPr wrap="square" lIns="0" tIns="0" rIns="0" bIns="0" rtlCol="0" anchor="t">
        <a:normAutofit/>
      </a:bodyPr>
      <a:lstStyle>
        <a:defPPr marL="0" marR="0" indent="0" algn="l" defTabSz="457200" rtl="0" eaLnBrk="1" fontAlgn="auto" latinLnBrk="0" hangingPunct="1">
          <a:lnSpc>
            <a:spcPct val="100000"/>
          </a:lnSpc>
          <a:spcBef>
            <a:spcPts val="0"/>
          </a:spcBef>
          <a:spcAft>
            <a:spcPts val="800"/>
          </a:spcAft>
          <a:buClr>
            <a:srgbClr val="000000"/>
          </a:buClr>
          <a:buSzTx/>
          <a:buFontTx/>
          <a:buNone/>
          <a:tabLst/>
          <a:defRPr kumimoji="0" sz="2400" b="0" i="0" u="none" strike="noStrike" kern="1200" cap="none" spc="0" normalizeH="0" baseline="0" noProof="0" dirty="0" smtClean="0">
            <a:ln>
              <a:noFill/>
            </a:ln>
            <a:solidFill>
              <a:schemeClr val="tx1"/>
            </a:solidFill>
            <a:effectLst/>
            <a:uLnTx/>
            <a:uFillTx/>
            <a:latin typeface="+mn-lt"/>
            <a:ea typeface="+mn-ea"/>
            <a:cs typeface="ATT Aleck Sans" panose="020B0503020203020204" pitchFamily="34" charset="0"/>
          </a:defRPr>
        </a:defPPr>
      </a:lstStyle>
    </a:txDef>
  </a:objectDefaults>
  <a:extraClrSchemeLst/>
  <a:custClrLst>
    <a:custClr name="Gray 5">
      <a:srgbClr val="E5E5E5"/>
    </a:custClr>
    <a:custClr name="Gray 2">
      <a:srgbClr val="D2D2D2"/>
    </a:custClr>
    <a:custClr name="Gray 3">
      <a:srgbClr val="959595"/>
    </a:custClr>
    <a:custClr name="Gray 4">
      <a:srgbClr val="5A5A5A"/>
    </a:custClr>
  </a:custClrLst>
  <a:extLst>
    <a:ext uri="{05A4C25C-085E-4340-85A3-A5531E510DB2}">
      <thm15:themeFamily xmlns:thm15="http://schemas.microsoft.com/office/thememl/2012/main" name="Mobility 2020 white small" id="{3A554AAE-A17F-4E91-8FD4-94B41330CBDC}" vid="{9A4F333F-067D-4E60-9708-7FC422FD6C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f20eebc-86a4-4459-9dd1-3140014dcbe1">
      <UserInfo>
        <DisplayName>GE, ZIHUI</DisplayName>
        <AccountId>16</AccountId>
        <AccountType/>
      </UserInfo>
      <UserInfo>
        <DisplayName>GOPALAKRISHNAN, VIJAY</DisplayName>
        <AccountId>14</AccountId>
        <AccountType/>
      </UserInfo>
      <UserInfo>
        <DisplayName>AFTAB, SYED ANWAR</DisplayName>
        <AccountId>12</AccountId>
        <AccountType/>
      </UserInfo>
      <UserInfo>
        <DisplayName>STAWIARSKI, SLAWEK</DisplayName>
        <AccountId>15</AccountId>
        <AccountType/>
      </UserInfo>
      <UserInfo>
        <DisplayName>LAMBERT, ED</DisplayName>
        <AccountId>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1338F2BDAC744CBB74BC57FCB2814A" ma:contentTypeVersion="7" ma:contentTypeDescription="Create a new document." ma:contentTypeScope="" ma:versionID="3a616f34f6b6fc23bdd6b4d59d5ea012">
  <xsd:schema xmlns:xsd="http://www.w3.org/2001/XMLSchema" xmlns:xs="http://www.w3.org/2001/XMLSchema" xmlns:p="http://schemas.microsoft.com/office/2006/metadata/properties" xmlns:ns2="76083f2f-e4e3-4a85-a38f-f75bd1af6a07" xmlns:ns3="cf20eebc-86a4-4459-9dd1-3140014dcbe1" targetNamespace="http://schemas.microsoft.com/office/2006/metadata/properties" ma:root="true" ma:fieldsID="f1cc91584101f8cd4e8a7d68bb440b95" ns2:_="" ns3:_="">
    <xsd:import namespace="76083f2f-e4e3-4a85-a38f-f75bd1af6a07"/>
    <xsd:import namespace="cf20eebc-86a4-4459-9dd1-3140014d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83f2f-e4e3-4a85-a38f-f75bd1af6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20eebc-86a4-4459-9dd1-3140014dcb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FF6C07-2A3D-446E-BC8B-2F8E63565F6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6083f2f-e4e3-4a85-a38f-f75bd1af6a07"/>
    <ds:schemaRef ds:uri="http://purl.org/dc/elements/1.1/"/>
    <ds:schemaRef ds:uri="http://schemas.microsoft.com/office/2006/metadata/properties"/>
    <ds:schemaRef ds:uri="cf20eebc-86a4-4459-9dd1-3140014dcbe1"/>
    <ds:schemaRef ds:uri="http://www.w3.org/XML/1998/namespace"/>
    <ds:schemaRef ds:uri="http://purl.org/dc/dcmitype/"/>
  </ds:schemaRefs>
</ds:datastoreItem>
</file>

<file path=customXml/itemProps2.xml><?xml version="1.0" encoding="utf-8"?>
<ds:datastoreItem xmlns:ds="http://schemas.openxmlformats.org/officeDocument/2006/customXml" ds:itemID="{3E364614-EBA8-46DF-8EF2-BF5381764531}">
  <ds:schemaRefs>
    <ds:schemaRef ds:uri="http://schemas.microsoft.com/sharepoint/v3/contenttype/forms"/>
  </ds:schemaRefs>
</ds:datastoreItem>
</file>

<file path=customXml/itemProps3.xml><?xml version="1.0" encoding="utf-8"?>
<ds:datastoreItem xmlns:ds="http://schemas.openxmlformats.org/officeDocument/2006/customXml" ds:itemID="{D173DA50-E7BD-4B55-B316-68CAF31E493F}">
  <ds:schemaRefs>
    <ds:schemaRef ds:uri="76083f2f-e4e3-4a85-a38f-f75bd1af6a07"/>
    <ds:schemaRef ds:uri="cf20eebc-86a4-4459-9dd1-3140014dcb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741d71c-c6b6-47b0-803c-0f3b32b07556}" enabled="0" method="" siteId="{e741d71c-c6b6-47b0-803c-0f3b32b07556}" removed="1"/>
</clbl:labelList>
</file>

<file path=docProps/app.xml><?xml version="1.0" encoding="utf-8"?>
<Properties xmlns="http://schemas.openxmlformats.org/officeDocument/2006/extended-properties" xmlns:vt="http://schemas.openxmlformats.org/officeDocument/2006/docPropsVTypes">
  <TotalTime>16323</TotalTime>
  <Words>1961</Words>
  <Application>Microsoft Office PowerPoint</Application>
  <PresentationFormat>Widescreen</PresentationFormat>
  <Paragraphs>244</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ATT Aleck Sans</vt:lpstr>
      <vt:lpstr>ATT Aleck Sans Medium</vt:lpstr>
      <vt:lpstr>Calibri</vt:lpstr>
      <vt:lpstr>Lucida Grande</vt:lpstr>
      <vt:lpstr>Nokia Pure Headline Light</vt:lpstr>
      <vt:lpstr>Nokia Pure Text Light</vt:lpstr>
      <vt:lpstr>Roboto</vt:lpstr>
      <vt:lpstr>att_int_wde_globe_att</vt:lpstr>
      <vt:lpstr>Mobility 2020 white small</vt:lpstr>
      <vt:lpstr>Artificial Intelligence  in Mobility Network  Management A Service Provider’s Experience</vt:lpstr>
      <vt:lpstr>AI Foundational to 5G…</vt:lpstr>
      <vt:lpstr>5G Networks – AI/ML and Application Synergy </vt:lpstr>
      <vt:lpstr>PowerPoint Presentation</vt:lpstr>
      <vt:lpstr>PowerPoint Presentation</vt:lpstr>
      <vt:lpstr>PowerPoint Presentation</vt:lpstr>
      <vt:lpstr>ML-Based Performance Optimization (Auric)</vt:lpstr>
      <vt:lpstr>ML-Driven Energy Savings</vt:lpstr>
      <vt:lpstr>GenAI: Opening New Opportunities…</vt:lpstr>
      <vt:lpstr>Network Foundation Model (Multi-modal)</vt:lpstr>
      <vt:lpstr>With AI and Automation Comes Risk… “Safe Automation” </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Inventory for Addressable Advertising</dc:title>
  <dc:creator>VERRENGIA, JENNIFER  (JENNIFER)</dc:creator>
  <cp:lastModifiedBy>YATES, JENNIFER</cp:lastModifiedBy>
  <cp:revision>3</cp:revision>
  <cp:lastPrinted>2019-01-25T17:07:28Z</cp:lastPrinted>
  <dcterms:created xsi:type="dcterms:W3CDTF">2017-07-10T14:12:40Z</dcterms:created>
  <dcterms:modified xsi:type="dcterms:W3CDTF">2024-10-08T12:36:15Z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0x010100351338F2BDAC744CBB74BC57FCB2814A</vt:lpwstr>
  </property>
</Properties>
</file>